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5"/>
  </p:sldMasterIdLst>
  <p:notesMasterIdLst>
    <p:notesMasterId r:id="rId11"/>
  </p:notesMasterIdLst>
  <p:sldIdLst>
    <p:sldId id="2283" r:id="rId6"/>
    <p:sldId id="2306" r:id="rId7"/>
    <p:sldId id="2311" r:id="rId8"/>
    <p:sldId id="2312" r:id="rId9"/>
    <p:sldId id="2310" r:id="rId10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Watson" initials="JW [2]" lastIdx="7" clrIdx="0">
    <p:extLst>
      <p:ext uri="{19B8F6BF-5375-455C-9EA6-DF929625EA0E}">
        <p15:presenceInfo xmlns:p15="http://schemas.microsoft.com/office/powerpoint/2012/main" userId="Jim Watson" providerId="None"/>
      </p:ext>
    </p:extLst>
  </p:cmAuthor>
  <p:cmAuthor id="2" name="Erin" initials="E" lastIdx="50" clrIdx="1">
    <p:extLst>
      <p:ext uri="{19B8F6BF-5375-455C-9EA6-DF929625EA0E}">
        <p15:presenceInfo xmlns:p15="http://schemas.microsoft.com/office/powerpoint/2012/main" userId="Erin" providerId="None"/>
      </p:ext>
    </p:extLst>
  </p:cmAuthor>
  <p:cmAuthor id="3" name="John" initials="J" lastIdx="8" clrIdx="2">
    <p:extLst>
      <p:ext uri="{19B8F6BF-5375-455C-9EA6-DF929625EA0E}">
        <p15:presenceInfo xmlns:p15="http://schemas.microsoft.com/office/powerpoint/2012/main" userId="John" providerId="None"/>
      </p:ext>
    </p:extLst>
  </p:cmAuthor>
  <p:cmAuthor id="4" name="Westcot, Cathy" initials="WC" lastIdx="1" clrIdx="3">
    <p:extLst>
      <p:ext uri="{19B8F6BF-5375-455C-9EA6-DF929625EA0E}">
        <p15:presenceInfo xmlns:p15="http://schemas.microsoft.com/office/powerpoint/2012/main" userId="S-1-5-21-1078081533-573735546-1417001333-989955" providerId="AD"/>
      </p:ext>
    </p:extLst>
  </p:cmAuthor>
  <p:cmAuthor id="5" name="Catherine" initials="C" lastIdx="7" clrIdx="4">
    <p:extLst>
      <p:ext uri="{19B8F6BF-5375-455C-9EA6-DF929625EA0E}">
        <p15:presenceInfo xmlns:p15="http://schemas.microsoft.com/office/powerpoint/2012/main" userId="Catherine" providerId="None"/>
      </p:ext>
    </p:extLst>
  </p:cmAuthor>
  <p:cmAuthor id="6" name="Heydinger, Erin" initials="HE" lastIdx="19" clrIdx="5">
    <p:extLst>
      <p:ext uri="{19B8F6BF-5375-455C-9EA6-DF929625EA0E}">
        <p15:presenceInfo xmlns:p15="http://schemas.microsoft.com/office/powerpoint/2012/main" userId="S-1-5-21-1078081533-573735546-1417001333-903768" providerId="AD"/>
      </p:ext>
    </p:extLst>
  </p:cmAuthor>
  <p:cmAuthor id="7" name="Ann Newton" initials="AN" lastIdx="12" clrIdx="6">
    <p:extLst>
      <p:ext uri="{19B8F6BF-5375-455C-9EA6-DF929625EA0E}">
        <p15:presenceInfo xmlns:p15="http://schemas.microsoft.com/office/powerpoint/2012/main" userId="Ann Newton" providerId="None"/>
      </p:ext>
    </p:extLst>
  </p:cmAuthor>
  <p:cmAuthor id="8" name="Frederiksen, Lee E." initials="FLE" lastIdx="1" clrIdx="7">
    <p:extLst>
      <p:ext uri="{19B8F6BF-5375-455C-9EA6-DF929625EA0E}">
        <p15:presenceInfo xmlns:p15="http://schemas.microsoft.com/office/powerpoint/2012/main" userId="S-1-5-21-1078081533-573735546-1417001333-94241" providerId="AD"/>
      </p:ext>
    </p:extLst>
  </p:cmAuthor>
  <p:cmAuthor id="9" name="JP Robinette" initials="JR" lastIdx="23" clrIdx="8">
    <p:extLst>
      <p:ext uri="{19B8F6BF-5375-455C-9EA6-DF929625EA0E}">
        <p15:presenceInfo xmlns:p15="http://schemas.microsoft.com/office/powerpoint/2012/main" userId="JP Robinette" providerId="None"/>
      </p:ext>
    </p:extLst>
  </p:cmAuthor>
  <p:cmAuthor id="10" name="Alicia Forsythe" initials="AF" lastIdx="21" clrIdx="9">
    <p:extLst>
      <p:ext uri="{19B8F6BF-5375-455C-9EA6-DF929625EA0E}">
        <p15:presenceInfo xmlns:p15="http://schemas.microsoft.com/office/powerpoint/2012/main" userId="S::alicia.forsythe@sitesreservoirproject.onmicrosoft.com::fa655dbb-ff3c-4c86-8b4b-19aead9093e9" providerId="AD"/>
      </p:ext>
    </p:extLst>
  </p:cmAuthor>
  <p:cmAuthor id="11" name="Erin Heydinger" initials="EH" lastIdx="6" clrIdx="10">
    <p:extLst>
      <p:ext uri="{19B8F6BF-5375-455C-9EA6-DF929625EA0E}">
        <p15:presenceInfo xmlns:p15="http://schemas.microsoft.com/office/powerpoint/2012/main" userId="S::erin.heydinger@sitesreservoirproject.onmicrosoft.com::b74d7404-3cca-4a33-b6d1-fefb002b74b1" providerId="AD"/>
      </p:ext>
    </p:extLst>
  </p:cmAuthor>
  <p:cmAuthor id="12" name="Kevin Spesert" initials="KS" lastIdx="15" clrIdx="11">
    <p:extLst>
      <p:ext uri="{19B8F6BF-5375-455C-9EA6-DF929625EA0E}">
        <p15:presenceInfo xmlns:p15="http://schemas.microsoft.com/office/powerpoint/2012/main" userId="S::kevin.spesert@sitesreservoirproject.onmicrosoft.com::2e8aef0b-ced3-4ab6-8d6c-e9b25e4f0d26" providerId="AD"/>
      </p:ext>
    </p:extLst>
  </p:cmAuthor>
  <p:cmAuthor id="13" name="Erin Heydinger" initials="EH [2]" lastIdx="12" clrIdx="12">
    <p:extLst>
      <p:ext uri="{19B8F6BF-5375-455C-9EA6-DF929625EA0E}">
        <p15:presenceInfo xmlns:p15="http://schemas.microsoft.com/office/powerpoint/2012/main" userId="Erin Heydi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9E1F2"/>
    <a:srgbClr val="000000"/>
    <a:srgbClr val="016191"/>
    <a:srgbClr val="003658"/>
    <a:srgbClr val="025E30"/>
    <a:srgbClr val="3B6B7A"/>
    <a:srgbClr val="F6F6F6"/>
    <a:srgbClr val="D3E2D2"/>
    <a:srgbClr val="E2E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4E8D4-5902-56BB-72FD-175FD439D9DC}" v="7" dt="2020-07-20T23:52:40.081"/>
    <p1510:client id="{2D8E0C8E-9D5A-4629-85B6-7F674FD23101}" v="5" dt="2020-07-20T17:34:08.044"/>
    <p1510:client id="{4F214A9F-3B17-DB40-55E0-A7B97F65B51B}" v="977" dt="2020-07-20T20:23:40.528"/>
    <p1510:client id="{554F6A58-ECC2-D764-3566-837EDE0BB16C}" v="315" dt="2020-07-20T23:21:16.165"/>
    <p1510:client id="{849939B3-BFAA-8D08-808C-E2DFB0E12B23}" v="1" dt="2020-07-20T21:13:05.282"/>
    <p1510:client id="{9FF129E1-4AEB-DF03-ABD4-D734F45151F2}" v="21" dt="2020-07-20T23:39:48.335"/>
    <p1510:client id="{AA972AB2-DE31-434C-81C1-2E349BBA1A8C}" v="64" dt="2020-07-20T21:10:26.489"/>
    <p1510:client id="{BB2C3824-F39C-3D0E-FE64-ED3B2502F729}" v="3" dt="2020-07-20T20:43:01.158"/>
    <p1510:client id="{D60B8A47-EF1D-7385-B129-F81E792AE6D3}" v="15" dt="2020-07-21T00:22:07.710"/>
    <p1510:client id="{E999F85A-2F21-DFC6-FD87-41235EA97E61}" v="3" dt="2020-07-20T20:50:32.189"/>
    <p1510:client id="{FAEA57F3-A40E-ECA4-E382-25A7A2C04DA3}" v="34" dt="2020-07-20T23:31:56.8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ley Traynham" userId="8caad1a8-877c-43a0-904d-4ca0f3fa0624" providerId="ADAL" clId="{AA972AB2-DE31-434C-81C1-2E349BBA1A8C}"/>
    <pc:docChg chg="undo modSld">
      <pc:chgData name="Hailey Traynham" userId="8caad1a8-877c-43a0-904d-4ca0f3fa0624" providerId="ADAL" clId="{AA972AB2-DE31-434C-81C1-2E349BBA1A8C}" dt="2020-07-20T21:10:26.489" v="96" actId="207"/>
      <pc:docMkLst>
        <pc:docMk/>
      </pc:docMkLst>
      <pc:sldChg chg="addSp modSp mod">
        <pc:chgData name="Hailey Traynham" userId="8caad1a8-877c-43a0-904d-4ca0f3fa0624" providerId="ADAL" clId="{AA972AB2-DE31-434C-81C1-2E349BBA1A8C}" dt="2020-07-20T21:10:26.489" v="96" actId="207"/>
        <pc:sldMkLst>
          <pc:docMk/>
          <pc:sldMk cId="2829480287" sldId="2310"/>
        </pc:sldMkLst>
        <pc:spChg chg="add mod">
          <ac:chgData name="Hailey Traynham" userId="8caad1a8-877c-43a0-904d-4ca0f3fa0624" providerId="ADAL" clId="{AA972AB2-DE31-434C-81C1-2E349BBA1A8C}" dt="2020-07-20T21:05:59.227" v="50" actId="122"/>
          <ac:spMkLst>
            <pc:docMk/>
            <pc:sldMk cId="2829480287" sldId="2310"/>
            <ac:spMk id="4" creationId="{F1C44AAF-F151-46DD-828C-F73C1A06C193}"/>
          </ac:spMkLst>
        </pc:spChg>
        <pc:spChg chg="add mod">
          <ac:chgData name="Hailey Traynham" userId="8caad1a8-877c-43a0-904d-4ca0f3fa0624" providerId="ADAL" clId="{AA972AB2-DE31-434C-81C1-2E349BBA1A8C}" dt="2020-07-20T21:10:26.489" v="96" actId="207"/>
          <ac:spMkLst>
            <pc:docMk/>
            <pc:sldMk cId="2829480287" sldId="2310"/>
            <ac:spMk id="5" creationId="{3FF9E484-A559-4F3A-B5C6-D783FAE7726D}"/>
          </ac:spMkLst>
        </pc:spChg>
        <pc:graphicFrameChg chg="mod">
          <ac:chgData name="Hailey Traynham" userId="8caad1a8-877c-43a0-904d-4ca0f3fa0624" providerId="ADAL" clId="{AA972AB2-DE31-434C-81C1-2E349BBA1A8C}" dt="2020-07-20T21:00:49.435" v="13" actId="20577"/>
          <ac:graphicFrameMkLst>
            <pc:docMk/>
            <pc:sldMk cId="2829480287" sldId="2310"/>
            <ac:graphicFrameMk id="6" creationId="{10FB36B4-F8B1-4AF8-95D4-E9ADBC40A2B0}"/>
          </ac:graphicFrameMkLst>
        </pc:graphicFrameChg>
      </pc:sldChg>
    </pc:docChg>
  </pc:docChgLst>
  <pc:docChgLst>
    <pc:chgData name="JP Robinette" userId="S::j.robinette@sitesreservoirproject.onmicrosoft.com::86f21c0f-a58e-443f-ad0c-75be61ab4858" providerId="AD" clId="Web-{554F6A58-ECC2-D764-3566-837EDE0BB16C}"/>
    <pc:docChg chg="modSld">
      <pc:chgData name="JP Robinette" userId="S::j.robinette@sitesreservoirproject.onmicrosoft.com::86f21c0f-a58e-443f-ad0c-75be61ab4858" providerId="AD" clId="Web-{554F6A58-ECC2-D764-3566-837EDE0BB16C}" dt="2020-07-20T23:21:16.165" v="180"/>
      <pc:docMkLst>
        <pc:docMk/>
      </pc:docMkLst>
      <pc:sldChg chg="addSp modSp">
        <pc:chgData name="JP Robinette" userId="S::j.robinette@sitesreservoirproject.onmicrosoft.com::86f21c0f-a58e-443f-ad0c-75be61ab4858" providerId="AD" clId="Web-{554F6A58-ECC2-D764-3566-837EDE0BB16C}" dt="2020-07-20T23:20:37.322" v="133" actId="1076"/>
        <pc:sldMkLst>
          <pc:docMk/>
          <pc:sldMk cId="3786802147" sldId="2306"/>
        </pc:sldMkLst>
        <pc:spChg chg="mod">
          <ac:chgData name="JP Robinette" userId="S::j.robinette@sitesreservoirproject.onmicrosoft.com::86f21c0f-a58e-443f-ad0c-75be61ab4858" providerId="AD" clId="Web-{554F6A58-ECC2-D764-3566-837EDE0BB16C}" dt="2020-07-20T23:14:13.701" v="0" actId="20577"/>
          <ac:spMkLst>
            <pc:docMk/>
            <pc:sldMk cId="3786802147" sldId="2306"/>
            <ac:spMk id="3" creationId="{6D080587-46EE-4795-AB92-8329B0780279}"/>
          </ac:spMkLst>
        </pc:spChg>
        <pc:spChg chg="add mod">
          <ac:chgData name="JP Robinette" userId="S::j.robinette@sitesreservoirproject.onmicrosoft.com::86f21c0f-a58e-443f-ad0c-75be61ab4858" providerId="AD" clId="Web-{554F6A58-ECC2-D764-3566-837EDE0BB16C}" dt="2020-07-20T23:20:37.322" v="133" actId="1076"/>
          <ac:spMkLst>
            <pc:docMk/>
            <pc:sldMk cId="3786802147" sldId="2306"/>
            <ac:spMk id="4" creationId="{D22DDD65-8312-4AC7-B451-0B24B552C042}"/>
          </ac:spMkLst>
        </pc:spChg>
        <pc:graphicFrameChg chg="mod modGraphic">
          <ac:chgData name="JP Robinette" userId="S::j.robinette@sitesreservoirproject.onmicrosoft.com::86f21c0f-a58e-443f-ad0c-75be61ab4858" providerId="AD" clId="Web-{554F6A58-ECC2-D764-3566-837EDE0BB16C}" dt="2020-07-20T23:19:39.569" v="82"/>
          <ac:graphicFrameMkLst>
            <pc:docMk/>
            <pc:sldMk cId="3786802147" sldId="2306"/>
            <ac:graphicFrameMk id="6" creationId="{51E899F1-DDE7-48D6-9F93-1FDEBC9B14C5}"/>
          </ac:graphicFrameMkLst>
        </pc:graphicFrameChg>
      </pc:sldChg>
      <pc:sldChg chg="addSp modSp">
        <pc:chgData name="JP Robinette" userId="S::j.robinette@sitesreservoirproject.onmicrosoft.com::86f21c0f-a58e-443f-ad0c-75be61ab4858" providerId="AD" clId="Web-{554F6A58-ECC2-D764-3566-837EDE0BB16C}" dt="2020-07-20T23:21:16.165" v="180"/>
        <pc:sldMkLst>
          <pc:docMk/>
          <pc:sldMk cId="1344888628" sldId="2311"/>
        </pc:sldMkLst>
        <pc:spChg chg="add">
          <ac:chgData name="JP Robinette" userId="S::j.robinette@sitesreservoirproject.onmicrosoft.com::86f21c0f-a58e-443f-ad0c-75be61ab4858" providerId="AD" clId="Web-{554F6A58-ECC2-D764-3566-837EDE0BB16C}" dt="2020-07-20T23:20:07.585" v="85"/>
          <ac:spMkLst>
            <pc:docMk/>
            <pc:sldMk cId="1344888628" sldId="2311"/>
            <ac:spMk id="4" creationId="{F287A8D2-F02F-4A40-A3D8-D4945DE042CB}"/>
          </ac:spMkLst>
        </pc:spChg>
        <pc:spChg chg="add mod">
          <ac:chgData name="JP Robinette" userId="S::j.robinette@sitesreservoirproject.onmicrosoft.com::86f21c0f-a58e-443f-ad0c-75be61ab4858" providerId="AD" clId="Web-{554F6A58-ECC2-D764-3566-837EDE0BB16C}" dt="2020-07-20T23:21:03.415" v="173"/>
          <ac:spMkLst>
            <pc:docMk/>
            <pc:sldMk cId="1344888628" sldId="2311"/>
            <ac:spMk id="5" creationId="{953DB049-2409-4678-B652-37850C184B41}"/>
          </ac:spMkLst>
        </pc:spChg>
        <pc:graphicFrameChg chg="mod modGraphic">
          <ac:chgData name="JP Robinette" userId="S::j.robinette@sitesreservoirproject.onmicrosoft.com::86f21c0f-a58e-443f-ad0c-75be61ab4858" providerId="AD" clId="Web-{554F6A58-ECC2-D764-3566-837EDE0BB16C}" dt="2020-07-20T23:21:16.165" v="180"/>
          <ac:graphicFrameMkLst>
            <pc:docMk/>
            <pc:sldMk cId="1344888628" sldId="2311"/>
            <ac:graphicFrameMk id="11" creationId="{F72A1C46-0A26-4BFC-844A-A0E1977B1AEC}"/>
          </ac:graphicFrameMkLst>
        </pc:graphicFrameChg>
      </pc:sldChg>
    </pc:docChg>
  </pc:docChgLst>
  <pc:docChgLst>
    <pc:chgData name="Jerry  Brown" userId="S::jerry.brown@sitesreservoirproject.onmicrosoft.com::169ad3a4-ecc9-4b7c-9568-40eac0a82101" providerId="AD" clId="Web-{9FF129E1-4AEB-DF03-ABD4-D734F45151F2}"/>
    <pc:docChg chg="modSld">
      <pc:chgData name="Jerry  Brown" userId="S::jerry.brown@sitesreservoirproject.onmicrosoft.com::169ad3a4-ecc9-4b7c-9568-40eac0a82101" providerId="AD" clId="Web-{9FF129E1-4AEB-DF03-ABD4-D734F45151F2}" dt="2020-07-20T23:39:48.335" v="20"/>
      <pc:docMkLst>
        <pc:docMk/>
      </pc:docMkLst>
      <pc:sldChg chg="modSp">
        <pc:chgData name="Jerry  Brown" userId="S::jerry.brown@sitesreservoirproject.onmicrosoft.com::169ad3a4-ecc9-4b7c-9568-40eac0a82101" providerId="AD" clId="Web-{9FF129E1-4AEB-DF03-ABD4-D734F45151F2}" dt="2020-07-20T23:39:09.723" v="6"/>
        <pc:sldMkLst>
          <pc:docMk/>
          <pc:sldMk cId="3786802147" sldId="2306"/>
        </pc:sldMkLst>
        <pc:graphicFrameChg chg="mod modGraphic">
          <ac:chgData name="Jerry  Brown" userId="S::jerry.brown@sitesreservoirproject.onmicrosoft.com::169ad3a4-ecc9-4b7c-9568-40eac0a82101" providerId="AD" clId="Web-{9FF129E1-4AEB-DF03-ABD4-D734F45151F2}" dt="2020-07-20T23:39:09.723" v="6"/>
          <ac:graphicFrameMkLst>
            <pc:docMk/>
            <pc:sldMk cId="3786802147" sldId="2306"/>
            <ac:graphicFrameMk id="6" creationId="{51E899F1-DDE7-48D6-9F93-1FDEBC9B14C5}"/>
          </ac:graphicFrameMkLst>
        </pc:graphicFrameChg>
      </pc:sldChg>
      <pc:sldChg chg="modSp">
        <pc:chgData name="Jerry  Brown" userId="S::jerry.brown@sitesreservoirproject.onmicrosoft.com::169ad3a4-ecc9-4b7c-9568-40eac0a82101" providerId="AD" clId="Web-{9FF129E1-4AEB-DF03-ABD4-D734F45151F2}" dt="2020-07-20T23:39:48.335" v="20"/>
        <pc:sldMkLst>
          <pc:docMk/>
          <pc:sldMk cId="1344888628" sldId="2311"/>
        </pc:sldMkLst>
        <pc:graphicFrameChg chg="mod modGraphic">
          <ac:chgData name="Jerry  Brown" userId="S::jerry.brown@sitesreservoirproject.onmicrosoft.com::169ad3a4-ecc9-4b7c-9568-40eac0a82101" providerId="AD" clId="Web-{9FF129E1-4AEB-DF03-ABD4-D734F45151F2}" dt="2020-07-20T23:39:48.335" v="20"/>
          <ac:graphicFrameMkLst>
            <pc:docMk/>
            <pc:sldMk cId="1344888628" sldId="2311"/>
            <ac:graphicFrameMk id="11" creationId="{F72A1C46-0A26-4BFC-844A-A0E1977B1AEC}"/>
          </ac:graphicFrameMkLst>
        </pc:graphicFrameChg>
      </pc:sldChg>
    </pc:docChg>
  </pc:docChgLst>
  <pc:docChgLst>
    <pc:chgData name="Hailey Traynham" userId="S::hailey.traynham@sitesreservoirproject.onmicrosoft.com::8caad1a8-877c-43a0-904d-4ca0f3fa0624" providerId="AD" clId="Web-{E999F85A-2F21-DFC6-FD87-41235EA97E61}"/>
    <pc:docChg chg="modSld">
      <pc:chgData name="Hailey Traynham" userId="S::hailey.traynham@sitesreservoirproject.onmicrosoft.com::8caad1a8-877c-43a0-904d-4ca0f3fa0624" providerId="AD" clId="Web-{E999F85A-2F21-DFC6-FD87-41235EA97E61}" dt="2020-07-20T20:50:32.189" v="1"/>
      <pc:docMkLst>
        <pc:docMk/>
      </pc:docMkLst>
      <pc:sldChg chg="addSp delSp modSp">
        <pc:chgData name="Hailey Traynham" userId="S::hailey.traynham@sitesreservoirproject.onmicrosoft.com::8caad1a8-877c-43a0-904d-4ca0f3fa0624" providerId="AD" clId="Web-{E999F85A-2F21-DFC6-FD87-41235EA97E61}" dt="2020-07-20T20:50:32.189" v="1"/>
        <pc:sldMkLst>
          <pc:docMk/>
          <pc:sldMk cId="2829480287" sldId="2310"/>
        </pc:sldMkLst>
        <pc:picChg chg="add del mod">
          <ac:chgData name="Hailey Traynham" userId="S::hailey.traynham@sitesreservoirproject.onmicrosoft.com::8caad1a8-877c-43a0-904d-4ca0f3fa0624" providerId="AD" clId="Web-{E999F85A-2F21-DFC6-FD87-41235EA97E61}" dt="2020-07-20T20:50:32.189" v="1"/>
          <ac:picMkLst>
            <pc:docMk/>
            <pc:sldMk cId="2829480287" sldId="2310"/>
            <ac:picMk id="4" creationId="{7836A2FA-132E-41D5-A6F7-28842DE5E9D9}"/>
          </ac:picMkLst>
        </pc:picChg>
      </pc:sldChg>
    </pc:docChg>
  </pc:docChgLst>
  <pc:docChgLst>
    <pc:chgData name="Hailey Traynham" userId="S::hailey.traynham@sitesreservoirproject.onmicrosoft.com::8caad1a8-877c-43a0-904d-4ca0f3fa0624" providerId="AD" clId="Web-{BB2C3824-F39C-3D0E-FE64-ED3B2502F729}"/>
    <pc:docChg chg="modSld">
      <pc:chgData name="Hailey Traynham" userId="S::hailey.traynham@sitesreservoirproject.onmicrosoft.com::8caad1a8-877c-43a0-904d-4ca0f3fa0624" providerId="AD" clId="Web-{BB2C3824-F39C-3D0E-FE64-ED3B2502F729}" dt="2020-07-20T20:43:01.158" v="1"/>
      <pc:docMkLst>
        <pc:docMk/>
      </pc:docMkLst>
      <pc:sldChg chg="addSp delSp modSp">
        <pc:chgData name="Hailey Traynham" userId="S::hailey.traynham@sitesreservoirproject.onmicrosoft.com::8caad1a8-877c-43a0-904d-4ca0f3fa0624" providerId="AD" clId="Web-{BB2C3824-F39C-3D0E-FE64-ED3B2502F729}" dt="2020-07-20T20:43:01.158" v="1"/>
        <pc:sldMkLst>
          <pc:docMk/>
          <pc:sldMk cId="2829480287" sldId="2310"/>
        </pc:sldMkLst>
        <pc:picChg chg="add del mod">
          <ac:chgData name="Hailey Traynham" userId="S::hailey.traynham@sitesreservoirproject.onmicrosoft.com::8caad1a8-877c-43a0-904d-4ca0f3fa0624" providerId="AD" clId="Web-{BB2C3824-F39C-3D0E-FE64-ED3B2502F729}" dt="2020-07-20T20:43:01.158" v="1"/>
          <ac:picMkLst>
            <pc:docMk/>
            <pc:sldMk cId="2829480287" sldId="2310"/>
            <ac:picMk id="4" creationId="{BBD752AC-FAD1-4B91-A9F6-0CDA81C20039}"/>
          </ac:picMkLst>
        </pc:picChg>
      </pc:sldChg>
    </pc:docChg>
  </pc:docChgLst>
  <pc:docChgLst>
    <pc:chgData name="Hailey Traynham" userId="S::hailey.traynham@sitesreservoirproject.onmicrosoft.com::8caad1a8-877c-43a0-904d-4ca0f3fa0624" providerId="AD" clId="Web-{0674E8D4-5902-56BB-72FD-175FD439D9DC}"/>
    <pc:docChg chg="modSld">
      <pc:chgData name="Hailey Traynham" userId="S::hailey.traynham@sitesreservoirproject.onmicrosoft.com::8caad1a8-877c-43a0-904d-4ca0f3fa0624" providerId="AD" clId="Web-{0674E8D4-5902-56BB-72FD-175FD439D9DC}" dt="2020-07-20T23:52:40.081" v="6" actId="20577"/>
      <pc:docMkLst>
        <pc:docMk/>
      </pc:docMkLst>
      <pc:sldChg chg="modSp">
        <pc:chgData name="Hailey Traynham" userId="S::hailey.traynham@sitesreservoirproject.onmicrosoft.com::8caad1a8-877c-43a0-904d-4ca0f3fa0624" providerId="AD" clId="Web-{0674E8D4-5902-56BB-72FD-175FD439D9DC}" dt="2020-07-20T23:52:38.315" v="4" actId="20577"/>
        <pc:sldMkLst>
          <pc:docMk/>
          <pc:sldMk cId="3786802147" sldId="2306"/>
        </pc:sldMkLst>
        <pc:spChg chg="mod">
          <ac:chgData name="Hailey Traynham" userId="S::hailey.traynham@sitesreservoirproject.onmicrosoft.com::8caad1a8-877c-43a0-904d-4ca0f3fa0624" providerId="AD" clId="Web-{0674E8D4-5902-56BB-72FD-175FD439D9DC}" dt="2020-07-20T23:52:38.315" v="4" actId="20577"/>
          <ac:spMkLst>
            <pc:docMk/>
            <pc:sldMk cId="3786802147" sldId="2306"/>
            <ac:spMk id="4" creationId="{D22DDD65-8312-4AC7-B451-0B24B552C042}"/>
          </ac:spMkLst>
        </pc:spChg>
      </pc:sldChg>
      <pc:sldChg chg="modSp">
        <pc:chgData name="Hailey Traynham" userId="S::hailey.traynham@sitesreservoirproject.onmicrosoft.com::8caad1a8-877c-43a0-904d-4ca0f3fa0624" providerId="AD" clId="Web-{0674E8D4-5902-56BB-72FD-175FD439D9DC}" dt="2020-07-20T23:45:36.074" v="3"/>
        <pc:sldMkLst>
          <pc:docMk/>
          <pc:sldMk cId="1344888628" sldId="2311"/>
        </pc:sldMkLst>
        <pc:graphicFrameChg chg="mod modGraphic">
          <ac:chgData name="Hailey Traynham" userId="S::hailey.traynham@sitesreservoirproject.onmicrosoft.com::8caad1a8-877c-43a0-904d-4ca0f3fa0624" providerId="AD" clId="Web-{0674E8D4-5902-56BB-72FD-175FD439D9DC}" dt="2020-07-20T23:45:36.074" v="3"/>
          <ac:graphicFrameMkLst>
            <pc:docMk/>
            <pc:sldMk cId="1344888628" sldId="2311"/>
            <ac:graphicFrameMk id="11" creationId="{F72A1C46-0A26-4BFC-844A-A0E1977B1AEC}"/>
          </ac:graphicFrameMkLst>
        </pc:graphicFrameChg>
      </pc:sldChg>
    </pc:docChg>
  </pc:docChgLst>
  <pc:docChgLst>
    <pc:chgData name="Hailey Traynham" userId="S::hailey.traynham@sitesreservoirproject.onmicrosoft.com::8caad1a8-877c-43a0-904d-4ca0f3fa0624" providerId="AD" clId="Web-{4F214A9F-3B17-DB40-55E0-A7B97F65B51B}"/>
    <pc:docChg chg="addSld modSld sldOrd">
      <pc:chgData name="Hailey Traynham" userId="S::hailey.traynham@sitesreservoirproject.onmicrosoft.com::8caad1a8-877c-43a0-904d-4ca0f3fa0624" providerId="AD" clId="Web-{4F214A9F-3B17-DB40-55E0-A7B97F65B51B}" dt="2020-07-20T20:23:40.528" v="584" actId="1076"/>
      <pc:docMkLst>
        <pc:docMk/>
      </pc:docMkLst>
      <pc:sldChg chg="modSp mod modShow">
        <pc:chgData name="Hailey Traynham" userId="S::hailey.traynham@sitesreservoirproject.onmicrosoft.com::8caad1a8-877c-43a0-904d-4ca0f3fa0624" providerId="AD" clId="Web-{4F214A9F-3B17-DB40-55E0-A7B97F65B51B}" dt="2020-07-20T20:23:40.528" v="584" actId="1076"/>
        <pc:sldMkLst>
          <pc:docMk/>
          <pc:sldMk cId="3786802147" sldId="2306"/>
        </pc:sldMkLst>
        <pc:spChg chg="mod">
          <ac:chgData name="Hailey Traynham" userId="S::hailey.traynham@sitesreservoirproject.onmicrosoft.com::8caad1a8-877c-43a0-904d-4ca0f3fa0624" providerId="AD" clId="Web-{4F214A9F-3B17-DB40-55E0-A7B97F65B51B}" dt="2020-07-20T20:23:32.091" v="583" actId="1076"/>
          <ac:spMkLst>
            <pc:docMk/>
            <pc:sldMk cId="3786802147" sldId="2306"/>
            <ac:spMk id="3" creationId="{6D080587-46EE-4795-AB92-8329B0780279}"/>
          </ac:spMkLst>
        </pc:spChg>
        <pc:graphicFrameChg chg="mod modGraphic">
          <ac:chgData name="Hailey Traynham" userId="S::hailey.traynham@sitesreservoirproject.onmicrosoft.com::8caad1a8-877c-43a0-904d-4ca0f3fa0624" providerId="AD" clId="Web-{4F214A9F-3B17-DB40-55E0-A7B97F65B51B}" dt="2020-07-20T20:23:40.528" v="584" actId="1076"/>
          <ac:graphicFrameMkLst>
            <pc:docMk/>
            <pc:sldMk cId="3786802147" sldId="2306"/>
            <ac:graphicFrameMk id="6" creationId="{51E899F1-DDE7-48D6-9F93-1FDEBC9B14C5}"/>
          </ac:graphicFrameMkLst>
        </pc:graphicFrameChg>
      </pc:sldChg>
      <pc:sldChg chg="addSp delSp modSp">
        <pc:chgData name="Hailey Traynham" userId="S::hailey.traynham@sitesreservoirproject.onmicrosoft.com::8caad1a8-877c-43a0-904d-4ca0f3fa0624" providerId="AD" clId="Web-{4F214A9F-3B17-DB40-55E0-A7B97F65B51B}" dt="2020-07-20T19:27:49.182" v="6"/>
        <pc:sldMkLst>
          <pc:docMk/>
          <pc:sldMk cId="2829480287" sldId="2310"/>
        </pc:sldMkLst>
        <pc:picChg chg="add del mod">
          <ac:chgData name="Hailey Traynham" userId="S::hailey.traynham@sitesreservoirproject.onmicrosoft.com::8caad1a8-877c-43a0-904d-4ca0f3fa0624" providerId="AD" clId="Web-{4F214A9F-3B17-DB40-55E0-A7B97F65B51B}" dt="2020-07-20T19:25:23.870" v="4"/>
          <ac:picMkLst>
            <pc:docMk/>
            <pc:sldMk cId="2829480287" sldId="2310"/>
            <ac:picMk id="4" creationId="{C4B84AC8-D136-4B79-9EE8-9865D75F394A}"/>
          </ac:picMkLst>
        </pc:picChg>
        <pc:picChg chg="add del mod">
          <ac:chgData name="Hailey Traynham" userId="S::hailey.traynham@sitesreservoirproject.onmicrosoft.com::8caad1a8-877c-43a0-904d-4ca0f3fa0624" providerId="AD" clId="Web-{4F214A9F-3B17-DB40-55E0-A7B97F65B51B}" dt="2020-07-20T19:27:49.182" v="6"/>
          <ac:picMkLst>
            <pc:docMk/>
            <pc:sldMk cId="2829480287" sldId="2310"/>
            <ac:picMk id="5" creationId="{382FABA6-7E52-4406-B8A0-2E1BA4417081}"/>
          </ac:picMkLst>
        </pc:picChg>
      </pc:sldChg>
      <pc:sldChg chg="addSp delSp modSp new ord">
        <pc:chgData name="Hailey Traynham" userId="S::hailey.traynham@sitesreservoirproject.onmicrosoft.com::8caad1a8-877c-43a0-904d-4ca0f3fa0624" providerId="AD" clId="Web-{4F214A9F-3B17-DB40-55E0-A7B97F65B51B}" dt="2020-07-20T20:22:53.684" v="579" actId="1076"/>
        <pc:sldMkLst>
          <pc:docMk/>
          <pc:sldMk cId="1344888628" sldId="2311"/>
        </pc:sldMkLst>
        <pc:graphicFrameChg chg="add del mod">
          <ac:chgData name="Hailey Traynham" userId="S::hailey.traynham@sitesreservoirproject.onmicrosoft.com::8caad1a8-877c-43a0-904d-4ca0f3fa0624" providerId="AD" clId="Web-{4F214A9F-3B17-DB40-55E0-A7B97F65B51B}" dt="2020-07-20T19:41:04.464" v="85"/>
          <ac:graphicFrameMkLst>
            <pc:docMk/>
            <pc:sldMk cId="1344888628" sldId="2311"/>
            <ac:graphicFrameMk id="5" creationId="{DCE2E36B-312C-4A97-9AFD-4E355360AE49}"/>
          </ac:graphicFrameMkLst>
        </pc:graphicFrameChg>
        <pc:graphicFrameChg chg="add del mod modGraphic">
          <ac:chgData name="Hailey Traynham" userId="S::hailey.traynham@sitesreservoirproject.onmicrosoft.com::8caad1a8-877c-43a0-904d-4ca0f3fa0624" providerId="AD" clId="Web-{4F214A9F-3B17-DB40-55E0-A7B97F65B51B}" dt="2020-07-20T19:45:27.230" v="183"/>
          <ac:graphicFrameMkLst>
            <pc:docMk/>
            <pc:sldMk cId="1344888628" sldId="2311"/>
            <ac:graphicFrameMk id="7" creationId="{3BB4EDEF-A9A6-45DE-9F87-9CCE6F225F07}"/>
          </ac:graphicFrameMkLst>
        </pc:graphicFrameChg>
        <pc:graphicFrameChg chg="add del mod modGraphic">
          <ac:chgData name="Hailey Traynham" userId="S::hailey.traynham@sitesreservoirproject.onmicrosoft.com::8caad1a8-877c-43a0-904d-4ca0f3fa0624" providerId="AD" clId="Web-{4F214A9F-3B17-DB40-55E0-A7B97F65B51B}" dt="2020-07-20T19:48:26.699" v="190"/>
          <ac:graphicFrameMkLst>
            <pc:docMk/>
            <pc:sldMk cId="1344888628" sldId="2311"/>
            <ac:graphicFrameMk id="9" creationId="{47126C0D-1D33-43A1-940A-881826C31D3D}"/>
          </ac:graphicFrameMkLst>
        </pc:graphicFrameChg>
        <pc:graphicFrameChg chg="add mod modGraphic">
          <ac:chgData name="Hailey Traynham" userId="S::hailey.traynham@sitesreservoirproject.onmicrosoft.com::8caad1a8-877c-43a0-904d-4ca0f3fa0624" providerId="AD" clId="Web-{4F214A9F-3B17-DB40-55E0-A7B97F65B51B}" dt="2020-07-20T20:22:53.684" v="579" actId="1076"/>
          <ac:graphicFrameMkLst>
            <pc:docMk/>
            <pc:sldMk cId="1344888628" sldId="2311"/>
            <ac:graphicFrameMk id="11" creationId="{F72A1C46-0A26-4BFC-844A-A0E1977B1AEC}"/>
          </ac:graphicFrameMkLst>
        </pc:graphicFrameChg>
      </pc:sldChg>
    </pc:docChg>
  </pc:docChgLst>
  <pc:docChgLst>
    <pc:chgData name="JP Robinette" userId="S::j.robinette@sitesreservoirproject.onmicrosoft.com::86f21c0f-a58e-443f-ad0c-75be61ab4858" providerId="AD" clId="Web-{D60B8A47-EF1D-7385-B129-F81E792AE6D3}"/>
    <pc:docChg chg="addSld modSld sldOrd">
      <pc:chgData name="JP Robinette" userId="S::j.robinette@sitesreservoirproject.onmicrosoft.com::86f21c0f-a58e-443f-ad0c-75be61ab4858" providerId="AD" clId="Web-{D60B8A47-EF1D-7385-B129-F81E792AE6D3}" dt="2020-07-21T00:22:07.710" v="13" actId="1076"/>
      <pc:docMkLst>
        <pc:docMk/>
      </pc:docMkLst>
      <pc:sldChg chg="modSp add ord replId">
        <pc:chgData name="JP Robinette" userId="S::j.robinette@sitesreservoirproject.onmicrosoft.com::86f21c0f-a58e-443f-ad0c-75be61ab4858" providerId="AD" clId="Web-{D60B8A47-EF1D-7385-B129-F81E792AE6D3}" dt="2020-07-21T00:22:07.710" v="13" actId="1076"/>
        <pc:sldMkLst>
          <pc:docMk/>
          <pc:sldMk cId="1552437788" sldId="2312"/>
        </pc:sldMkLst>
        <pc:spChg chg="mod">
          <ac:chgData name="JP Robinette" userId="S::j.robinette@sitesreservoirproject.onmicrosoft.com::86f21c0f-a58e-443f-ad0c-75be61ab4858" providerId="AD" clId="Web-{D60B8A47-EF1D-7385-B129-F81E792AE6D3}" dt="2020-07-21T00:22:07.710" v="13" actId="1076"/>
          <ac:spMkLst>
            <pc:docMk/>
            <pc:sldMk cId="1552437788" sldId="2312"/>
            <ac:spMk id="2" creationId="{00000000-0000-0000-0000-000000000000}"/>
          </ac:spMkLst>
        </pc:spChg>
      </pc:sldChg>
    </pc:docChg>
  </pc:docChgLst>
  <pc:docChgLst>
    <pc:chgData name="JP Robinette" userId="S::j.robinette@sitesreservoirproject.onmicrosoft.com::86f21c0f-a58e-443f-ad0c-75be61ab4858" providerId="AD" clId="Web-{FAEA57F3-A40E-ECA4-E382-25A7A2C04DA3}"/>
    <pc:docChg chg="modSld">
      <pc:chgData name="JP Robinette" userId="S::j.robinette@sitesreservoirproject.onmicrosoft.com::86f21c0f-a58e-443f-ad0c-75be61ab4858" providerId="AD" clId="Web-{FAEA57F3-A40E-ECA4-E382-25A7A2C04DA3}" dt="2020-07-20T23:31:56.126" v="21"/>
      <pc:docMkLst>
        <pc:docMk/>
      </pc:docMkLst>
      <pc:sldChg chg="modSp">
        <pc:chgData name="JP Robinette" userId="S::j.robinette@sitesreservoirproject.onmicrosoft.com::86f21c0f-a58e-443f-ad0c-75be61ab4858" providerId="AD" clId="Web-{FAEA57F3-A40E-ECA4-E382-25A7A2C04DA3}" dt="2020-07-20T23:31:56.126" v="21"/>
        <pc:sldMkLst>
          <pc:docMk/>
          <pc:sldMk cId="3786802147" sldId="2306"/>
        </pc:sldMkLst>
        <pc:graphicFrameChg chg="mod modGraphic">
          <ac:chgData name="JP Robinette" userId="S::j.robinette@sitesreservoirproject.onmicrosoft.com::86f21c0f-a58e-443f-ad0c-75be61ab4858" providerId="AD" clId="Web-{FAEA57F3-A40E-ECA4-E382-25A7A2C04DA3}" dt="2020-07-20T23:31:56.126" v="21"/>
          <ac:graphicFrameMkLst>
            <pc:docMk/>
            <pc:sldMk cId="3786802147" sldId="2306"/>
            <ac:graphicFrameMk id="6" creationId="{51E899F1-DDE7-48D6-9F93-1FDEBC9B14C5}"/>
          </ac:graphicFrameMkLst>
        </pc:graphicFrameChg>
      </pc:sldChg>
      <pc:sldChg chg="delSp modSp">
        <pc:chgData name="JP Robinette" userId="S::j.robinette@sitesreservoirproject.onmicrosoft.com::86f21c0f-a58e-443f-ad0c-75be61ab4858" providerId="AD" clId="Web-{FAEA57F3-A40E-ECA4-E382-25A7A2C04DA3}" dt="2020-07-20T23:31:46.360" v="19"/>
        <pc:sldMkLst>
          <pc:docMk/>
          <pc:sldMk cId="1344888628" sldId="2311"/>
        </pc:sldMkLst>
        <pc:spChg chg="del">
          <ac:chgData name="JP Robinette" userId="S::j.robinette@sitesreservoirproject.onmicrosoft.com::86f21c0f-a58e-443f-ad0c-75be61ab4858" providerId="AD" clId="Web-{FAEA57F3-A40E-ECA4-E382-25A7A2C04DA3}" dt="2020-07-20T23:29:45.930" v="0"/>
          <ac:spMkLst>
            <pc:docMk/>
            <pc:sldMk cId="1344888628" sldId="2311"/>
            <ac:spMk id="4" creationId="{F287A8D2-F02F-4A40-A3D8-D4945DE042CB}"/>
          </ac:spMkLst>
        </pc:spChg>
        <pc:graphicFrameChg chg="mod modGraphic">
          <ac:chgData name="JP Robinette" userId="S::j.robinette@sitesreservoirproject.onmicrosoft.com::86f21c0f-a58e-443f-ad0c-75be61ab4858" providerId="AD" clId="Web-{FAEA57F3-A40E-ECA4-E382-25A7A2C04DA3}" dt="2020-07-20T23:31:46.360" v="19"/>
          <ac:graphicFrameMkLst>
            <pc:docMk/>
            <pc:sldMk cId="1344888628" sldId="2311"/>
            <ac:graphicFrameMk id="11" creationId="{F72A1C46-0A26-4BFC-844A-A0E1977B1AEC}"/>
          </ac:graphicFrameMkLst>
        </pc:graphicFrameChg>
      </pc:sldChg>
    </pc:docChg>
  </pc:docChgLst>
  <pc:docChgLst>
    <pc:chgData name="JP Robinette" userId="9d59b5b9-f774-4f33-86fd-4354dec6bf60" providerId="ADAL" clId="{3D6B9AFA-CBD4-44CE-BD8E-E61C1176004F}"/>
    <pc:docChg chg="custSel delSld modSld">
      <pc:chgData name="JP Robinette" userId="9d59b5b9-f774-4f33-86fd-4354dec6bf60" providerId="ADAL" clId="{3D6B9AFA-CBD4-44CE-BD8E-E61C1176004F}" dt="2020-07-20T17:34:43.741" v="207" actId="403"/>
      <pc:docMkLst>
        <pc:docMk/>
      </pc:docMkLst>
      <pc:sldChg chg="modSp modNotesTx">
        <pc:chgData name="JP Robinette" userId="9d59b5b9-f774-4f33-86fd-4354dec6bf60" providerId="ADAL" clId="{3D6B9AFA-CBD4-44CE-BD8E-E61C1176004F}" dt="2020-07-20T17:32:42.066" v="133" actId="6549"/>
        <pc:sldMkLst>
          <pc:docMk/>
          <pc:sldMk cId="4081841201" sldId="2283"/>
        </pc:sldMkLst>
        <pc:spChg chg="mod">
          <ac:chgData name="JP Robinette" userId="9d59b5b9-f774-4f33-86fd-4354dec6bf60" providerId="ADAL" clId="{3D6B9AFA-CBD4-44CE-BD8E-E61C1176004F}" dt="2020-07-20T17:32:20.625" v="94" actId="6549"/>
          <ac:spMkLst>
            <pc:docMk/>
            <pc:sldMk cId="4081841201" sldId="2283"/>
            <ac:spMk id="2" creationId="{00000000-0000-0000-0000-000000000000}"/>
          </ac:spMkLst>
        </pc:spChg>
        <pc:spChg chg="mod">
          <ac:chgData name="JP Robinette" userId="9d59b5b9-f774-4f33-86fd-4354dec6bf60" providerId="ADAL" clId="{3D6B9AFA-CBD4-44CE-BD8E-E61C1176004F}" dt="2020-07-20T17:32:35.603" v="132" actId="20577"/>
          <ac:spMkLst>
            <pc:docMk/>
            <pc:sldMk cId="4081841201" sldId="2283"/>
            <ac:spMk id="5" creationId="{853D6E6C-2624-43DD-8748-22D7329FA58D}"/>
          </ac:spMkLst>
        </pc:spChg>
      </pc:sldChg>
      <pc:sldChg chg="addSp delSp modSp">
        <pc:chgData name="JP Robinette" userId="9d59b5b9-f774-4f33-86fd-4354dec6bf60" providerId="ADAL" clId="{3D6B9AFA-CBD4-44CE-BD8E-E61C1176004F}" dt="2020-07-20T17:34:43.741" v="207" actId="403"/>
        <pc:sldMkLst>
          <pc:docMk/>
          <pc:sldMk cId="3786802147" sldId="2306"/>
        </pc:sldMkLst>
        <pc:spChg chg="mod">
          <ac:chgData name="JP Robinette" userId="9d59b5b9-f774-4f33-86fd-4354dec6bf60" providerId="ADAL" clId="{3D6B9AFA-CBD4-44CE-BD8E-E61C1176004F}" dt="2020-07-20T17:33:48.507" v="192" actId="20577"/>
          <ac:spMkLst>
            <pc:docMk/>
            <pc:sldMk cId="3786802147" sldId="2306"/>
            <ac:spMk id="3" creationId="{6D080587-46EE-4795-AB92-8329B0780279}"/>
          </ac:spMkLst>
        </pc:spChg>
        <pc:spChg chg="del">
          <ac:chgData name="JP Robinette" userId="9d59b5b9-f774-4f33-86fd-4354dec6bf60" providerId="ADAL" clId="{3D6B9AFA-CBD4-44CE-BD8E-E61C1176004F}" dt="2020-07-20T17:34:07.154" v="193" actId="478"/>
          <ac:spMkLst>
            <pc:docMk/>
            <pc:sldMk cId="3786802147" sldId="2306"/>
            <ac:spMk id="4" creationId="{7B9EDCFE-A057-4E3C-B542-424EC49728E2}"/>
          </ac:spMkLst>
        </pc:spChg>
        <pc:spChg chg="add del">
          <ac:chgData name="JP Robinette" userId="9d59b5b9-f774-4f33-86fd-4354dec6bf60" providerId="ADAL" clId="{3D6B9AFA-CBD4-44CE-BD8E-E61C1176004F}" dt="2020-07-20T17:32:51.554" v="136"/>
          <ac:spMkLst>
            <pc:docMk/>
            <pc:sldMk cId="3786802147" sldId="2306"/>
            <ac:spMk id="5" creationId="{C9803DEB-897B-4F82-BDFE-FF9040947EA8}"/>
          </ac:spMkLst>
        </pc:spChg>
        <pc:spChg chg="del">
          <ac:chgData name="JP Robinette" userId="9d59b5b9-f774-4f33-86fd-4354dec6bf60" providerId="ADAL" clId="{3D6B9AFA-CBD4-44CE-BD8E-E61C1176004F}" dt="2020-07-20T17:32:49.798" v="134" actId="478"/>
          <ac:spMkLst>
            <pc:docMk/>
            <pc:sldMk cId="3786802147" sldId="2306"/>
            <ac:spMk id="7" creationId="{7B7FEBF3-EBB4-43D7-A9B7-72A8549E56DA}"/>
          </ac:spMkLst>
        </pc:spChg>
        <pc:spChg chg="add">
          <ac:chgData name="JP Robinette" userId="9d59b5b9-f774-4f33-86fd-4354dec6bf60" providerId="ADAL" clId="{3D6B9AFA-CBD4-44CE-BD8E-E61C1176004F}" dt="2020-07-20T17:32:56.068" v="137"/>
          <ac:spMkLst>
            <pc:docMk/>
            <pc:sldMk cId="3786802147" sldId="2306"/>
            <ac:spMk id="8" creationId="{9DA0111E-42EE-4655-821E-F0606137AB94}"/>
          </ac:spMkLst>
        </pc:spChg>
        <pc:graphicFrameChg chg="add mod modGraphic">
          <ac:chgData name="JP Robinette" userId="9d59b5b9-f774-4f33-86fd-4354dec6bf60" providerId="ADAL" clId="{3D6B9AFA-CBD4-44CE-BD8E-E61C1176004F}" dt="2020-07-20T17:34:43.741" v="207" actId="403"/>
          <ac:graphicFrameMkLst>
            <pc:docMk/>
            <pc:sldMk cId="3786802147" sldId="2306"/>
            <ac:graphicFrameMk id="6" creationId="{51E899F1-DDE7-48D6-9F93-1FDEBC9B14C5}"/>
          </ac:graphicFrameMkLst>
        </pc:graphicFrameChg>
      </pc:sldChg>
      <pc:sldChg chg="del">
        <pc:chgData name="JP Robinette" userId="9d59b5b9-f774-4f33-86fd-4354dec6bf60" providerId="ADAL" clId="{3D6B9AFA-CBD4-44CE-BD8E-E61C1176004F}" dt="2020-07-20T17:33:31.476" v="168" actId="2696"/>
        <pc:sldMkLst>
          <pc:docMk/>
          <pc:sldMk cId="1028766989" sldId="2307"/>
        </pc:sldMkLst>
      </pc:sldChg>
      <pc:sldChg chg="del">
        <pc:chgData name="JP Robinette" userId="9d59b5b9-f774-4f33-86fd-4354dec6bf60" providerId="ADAL" clId="{3D6B9AFA-CBD4-44CE-BD8E-E61C1176004F}" dt="2020-07-20T17:33:31.484" v="169" actId="2696"/>
        <pc:sldMkLst>
          <pc:docMk/>
          <pc:sldMk cId="1951835505" sldId="2308"/>
        </pc:sldMkLst>
      </pc:sldChg>
      <pc:sldChg chg="del">
        <pc:chgData name="JP Robinette" userId="9d59b5b9-f774-4f33-86fd-4354dec6bf60" providerId="ADAL" clId="{3D6B9AFA-CBD4-44CE-BD8E-E61C1176004F}" dt="2020-07-20T17:33:31.492" v="170" actId="2696"/>
        <pc:sldMkLst>
          <pc:docMk/>
          <pc:sldMk cId="1867555026" sldId="2309"/>
        </pc:sldMkLst>
      </pc:sldChg>
      <pc:sldChg chg="addSp delSp modSp">
        <pc:chgData name="JP Robinette" userId="9d59b5b9-f774-4f33-86fd-4354dec6bf60" providerId="ADAL" clId="{3D6B9AFA-CBD4-44CE-BD8E-E61C1176004F}" dt="2020-07-20T17:33:03.487" v="141" actId="1076"/>
        <pc:sldMkLst>
          <pc:docMk/>
          <pc:sldMk cId="2829480287" sldId="2310"/>
        </pc:sldMkLst>
        <pc:spChg chg="del mod">
          <ac:chgData name="JP Robinette" userId="9d59b5b9-f774-4f33-86fd-4354dec6bf60" providerId="ADAL" clId="{3D6B9AFA-CBD4-44CE-BD8E-E61C1176004F}" dt="2020-07-20T17:33:01.767" v="140" actId="478"/>
          <ac:spMkLst>
            <pc:docMk/>
            <pc:sldMk cId="2829480287" sldId="2310"/>
            <ac:spMk id="7" creationId="{7B7FEBF3-EBB4-43D7-A9B7-72A8549E56DA}"/>
          </ac:spMkLst>
        </pc:spChg>
        <pc:spChg chg="add mod">
          <ac:chgData name="JP Robinette" userId="9d59b5b9-f774-4f33-86fd-4354dec6bf60" providerId="ADAL" clId="{3D6B9AFA-CBD4-44CE-BD8E-E61C1176004F}" dt="2020-07-20T17:33:03.487" v="141" actId="1076"/>
          <ac:spMkLst>
            <pc:docMk/>
            <pc:sldMk cId="2829480287" sldId="2310"/>
            <ac:spMk id="9" creationId="{D6536724-2736-4BE9-9A5A-7BC40559DFC8}"/>
          </ac:spMkLst>
        </pc:spChg>
      </pc:sldChg>
      <pc:sldChg chg="del">
        <pc:chgData name="JP Robinette" userId="9d59b5b9-f774-4f33-86fd-4354dec6bf60" providerId="ADAL" clId="{3D6B9AFA-CBD4-44CE-BD8E-E61C1176004F}" dt="2020-07-20T17:33:31.464" v="167" actId="2696"/>
        <pc:sldMkLst>
          <pc:docMk/>
          <pc:sldMk cId="3218064956" sldId="2311"/>
        </pc:sldMkLst>
      </pc:sldChg>
      <pc:sldChg chg="modSp del">
        <pc:chgData name="JP Robinette" userId="9d59b5b9-f774-4f33-86fd-4354dec6bf60" providerId="ADAL" clId="{3D6B9AFA-CBD4-44CE-BD8E-E61C1176004F}" dt="2020-07-20T17:33:31.434" v="164" actId="2696"/>
        <pc:sldMkLst>
          <pc:docMk/>
          <pc:sldMk cId="1109869377" sldId="2312"/>
        </pc:sldMkLst>
        <pc:spChg chg="mod">
          <ac:chgData name="JP Robinette" userId="9d59b5b9-f774-4f33-86fd-4354dec6bf60" providerId="ADAL" clId="{3D6B9AFA-CBD4-44CE-BD8E-E61C1176004F}" dt="2020-07-20T17:33:27.268" v="163" actId="20577"/>
          <ac:spMkLst>
            <pc:docMk/>
            <pc:sldMk cId="1109869377" sldId="2312"/>
            <ac:spMk id="4" creationId="{7B9EDCFE-A057-4E3C-B542-424EC49728E2}"/>
          </ac:spMkLst>
        </pc:spChg>
      </pc:sldChg>
      <pc:sldChg chg="del">
        <pc:chgData name="JP Robinette" userId="9d59b5b9-f774-4f33-86fd-4354dec6bf60" providerId="ADAL" clId="{3D6B9AFA-CBD4-44CE-BD8E-E61C1176004F}" dt="2020-07-20T17:33:31.443" v="165" actId="2696"/>
        <pc:sldMkLst>
          <pc:docMk/>
          <pc:sldMk cId="1956827700" sldId="2313"/>
        </pc:sldMkLst>
      </pc:sldChg>
      <pc:sldChg chg="del">
        <pc:chgData name="JP Robinette" userId="9d59b5b9-f774-4f33-86fd-4354dec6bf60" providerId="ADAL" clId="{3D6B9AFA-CBD4-44CE-BD8E-E61C1176004F}" dt="2020-07-20T17:33:31.449" v="166" actId="2696"/>
        <pc:sldMkLst>
          <pc:docMk/>
          <pc:sldMk cId="825604887" sldId="2314"/>
        </pc:sldMkLst>
      </pc:sldChg>
    </pc:docChg>
  </pc:docChgLst>
  <pc:docChgLst>
    <pc:chgData name="JP Robinette" userId="9d59b5b9-f774-4f33-86fd-4354dec6bf60" providerId="ADAL" clId="{2D8E0C8E-9D5A-4629-85B6-7F674FD23101}"/>
    <pc:docChg chg="modSld">
      <pc:chgData name="JP Robinette" userId="9d59b5b9-f774-4f33-86fd-4354dec6bf60" providerId="ADAL" clId="{2D8E0C8E-9D5A-4629-85B6-7F674FD23101}" dt="2020-07-21T14:08:41.235" v="1" actId="1076"/>
      <pc:docMkLst>
        <pc:docMk/>
      </pc:docMkLst>
      <pc:sldChg chg="modSp">
        <pc:chgData name="JP Robinette" userId="9d59b5b9-f774-4f33-86fd-4354dec6bf60" providerId="ADAL" clId="{2D8E0C8E-9D5A-4629-85B6-7F674FD23101}" dt="2020-07-21T14:08:41.235" v="1" actId="1076"/>
        <pc:sldMkLst>
          <pc:docMk/>
          <pc:sldMk cId="1344888628" sldId="2311"/>
        </pc:sldMkLst>
        <pc:spChg chg="mod">
          <ac:chgData name="JP Robinette" userId="9d59b5b9-f774-4f33-86fd-4354dec6bf60" providerId="ADAL" clId="{2D8E0C8E-9D5A-4629-85B6-7F674FD23101}" dt="2020-07-21T14:08:41.235" v="1" actId="1076"/>
          <ac:spMkLst>
            <pc:docMk/>
            <pc:sldMk cId="1344888628" sldId="2311"/>
            <ac:spMk id="5" creationId="{953DB049-2409-4678-B652-37850C184B41}"/>
          </ac:spMkLst>
        </pc:spChg>
        <pc:graphicFrameChg chg="mod">
          <ac:chgData name="JP Robinette" userId="9d59b5b9-f774-4f33-86fd-4354dec6bf60" providerId="ADAL" clId="{2D8E0C8E-9D5A-4629-85B6-7F674FD23101}" dt="2020-07-21T14:08:37.716" v="0" actId="1076"/>
          <ac:graphicFrameMkLst>
            <pc:docMk/>
            <pc:sldMk cId="1344888628" sldId="2311"/>
            <ac:graphicFrameMk id="11" creationId="{F72A1C46-0A26-4BFC-844A-A0E1977B1AEC}"/>
          </ac:graphicFrameMkLst>
        </pc:graphicFrameChg>
      </pc:sldChg>
    </pc:docChg>
  </pc:docChgLst>
  <pc:docChgLst>
    <pc:chgData name="Hailey Traynham" userId="S::hailey.traynham@sitesreservoirproject.onmicrosoft.com::8caad1a8-877c-43a0-904d-4ca0f3fa0624" providerId="AD" clId="Web-{849939B3-BFAA-8D08-808C-E2DFB0E12B23}"/>
    <pc:docChg chg="modSld">
      <pc:chgData name="Hailey Traynham" userId="S::hailey.traynham@sitesreservoirproject.onmicrosoft.com::8caad1a8-877c-43a0-904d-4ca0f3fa0624" providerId="AD" clId="Web-{849939B3-BFAA-8D08-808C-E2DFB0E12B23}" dt="2020-07-20T21:13:05.282" v="0" actId="1076"/>
      <pc:docMkLst>
        <pc:docMk/>
      </pc:docMkLst>
      <pc:sldChg chg="modSp">
        <pc:chgData name="Hailey Traynham" userId="S::hailey.traynham@sitesreservoirproject.onmicrosoft.com::8caad1a8-877c-43a0-904d-4ca0f3fa0624" providerId="AD" clId="Web-{849939B3-BFAA-8D08-808C-E2DFB0E12B23}" dt="2020-07-20T21:13:05.282" v="0" actId="1076"/>
        <pc:sldMkLst>
          <pc:docMk/>
          <pc:sldMk cId="1344888628" sldId="2311"/>
        </pc:sldMkLst>
        <pc:graphicFrameChg chg="mod">
          <ac:chgData name="Hailey Traynham" userId="S::hailey.traynham@sitesreservoirproject.onmicrosoft.com::8caad1a8-877c-43a0-904d-4ca0f3fa0624" providerId="AD" clId="Web-{849939B3-BFAA-8D08-808C-E2DFB0E12B23}" dt="2020-07-20T21:13:05.282" v="0" actId="1076"/>
          <ac:graphicFrameMkLst>
            <pc:docMk/>
            <pc:sldMk cId="1344888628" sldId="2311"/>
            <ac:graphicFrameMk id="11" creationId="{F72A1C46-0A26-4BFC-844A-A0E1977B1AE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itesreservoirproject.sharepoint.com/reservoircommittee/Shared%20Documents/2-Board%20Agenda/2020/05%20-%20May%202020/Working%20Documents/02-01A%20Preliminary%20Amendment%202%20Participation%20Table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itesreservoirproject.sharepoint.com/reservoircommittee/Shared%20Documents/2-Board%20Agenda/2020/05%20-%20May%202020/Working%20Documents/02-01A%20Preliminary%20Amendment%202%20Participation%20Table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[02-01A Preliminary Amendment 2 Participation Table V2.xlsx]Geo Summary Projected!PivotTable1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chemeClr val="accent2"/>
                </a:solidFill>
              </a:rPr>
              <a:t>Amend 2 Projected Participation</a:t>
            </a:r>
          </a:p>
          <a:p>
            <a:pPr>
              <a:defRPr sz="1800">
                <a:solidFill>
                  <a:schemeClr val="accent2"/>
                </a:solidFill>
              </a:defRPr>
            </a:pPr>
            <a:r>
              <a:rPr lang="en-US" sz="1600">
                <a:solidFill>
                  <a:schemeClr val="accent2"/>
                </a:solidFill>
              </a:rPr>
              <a:t>(Participant Staff</a:t>
            </a:r>
            <a:r>
              <a:rPr lang="en-US" sz="1600" baseline="0">
                <a:solidFill>
                  <a:schemeClr val="accent2"/>
                </a:solidFill>
              </a:rPr>
              <a:t> Recommended + Additional Interest)</a:t>
            </a:r>
            <a:endParaRPr lang="en-US" sz="1800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'Geo Summary Projected'!$B$3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02-47D8-A092-0F56D2B343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02-47D8-A092-0F56D2B3436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784A15B-B048-472D-AFA6-908C4056EE5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82%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B02-47D8-A092-0F56D2B3436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7665D0E-38F4-4214-AEE8-1307C0D82C7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18%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B02-47D8-A092-0F56D2B343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'Geo Summary Projected'!$A$4:$A$6</c:f>
              <c:strCache>
                <c:ptCount val="2"/>
                <c:pt idx="0">
                  <c:v>Non-Sac Valley</c:v>
                </c:pt>
                <c:pt idx="1">
                  <c:v>Sac Valley</c:v>
                </c:pt>
              </c:strCache>
            </c:strRef>
          </c:cat>
          <c:val>
            <c:numRef>
              <c:f>'Geo Summary Projected'!$B$4:$B$6</c:f>
              <c:numCache>
                <c:formatCode>#,##0</c:formatCode>
                <c:ptCount val="2"/>
                <c:pt idx="0">
                  <c:v>155450</c:v>
                </c:pt>
                <c:pt idx="1">
                  <c:v>39442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02-47D8-A092-0F56D2B3436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[02-01A Preliminary Amendment 2 Participation Table V2.xlsx]Geo Summary Existing!PivotTable1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chemeClr val="accent2"/>
                </a:solidFill>
              </a:rPr>
              <a:t>Current Participation Levels</a:t>
            </a:r>
          </a:p>
        </c:rich>
      </c:tx>
      <c:overlay val="0"/>
      <c:spPr>
        <a:solidFill>
          <a:schemeClr val="bg1">
            <a:alpha val="6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'Geo Summary Existing'!$B$3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27-4A68-90CF-F9B389DF32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27-4A68-90CF-F9B389DF32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'Geo Summary Existing'!$A$4:$A$6</c:f>
              <c:strCache>
                <c:ptCount val="2"/>
                <c:pt idx="0">
                  <c:v>Non-Sac Valley</c:v>
                </c:pt>
                <c:pt idx="1">
                  <c:v>Sac Valley</c:v>
                </c:pt>
              </c:strCache>
            </c:strRef>
          </c:cat>
          <c:val>
            <c:numRef>
              <c:f>'Geo Summary Existing'!$B$4:$B$6</c:f>
              <c:numCache>
                <c:formatCode>#,##0</c:formatCode>
                <c:ptCount val="2"/>
                <c:pt idx="0">
                  <c:v>140450</c:v>
                </c:pt>
                <c:pt idx="1">
                  <c:v>52442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27-4A68-90CF-F9B389DF32C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4645721" cy="3113204"/>
          </a:xfrm>
          <a:prstGeom prst="rect">
            <a:avLst/>
          </a:prstGeom>
        </p:spPr>
        <p:txBody>
          <a:bodyPr vert="horz" lIns="211721" tIns="105864" rIns="211721" bIns="105864" rtlCol="0"/>
          <a:lstStyle>
            <a:lvl1pPr algn="l">
              <a:defRPr sz="2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72693" y="9"/>
            <a:ext cx="4645721" cy="3113204"/>
          </a:xfrm>
          <a:prstGeom prst="rect">
            <a:avLst/>
          </a:prstGeom>
        </p:spPr>
        <p:txBody>
          <a:bodyPr vert="horz" lIns="211721" tIns="105864" rIns="211721" bIns="105864" rtlCol="0"/>
          <a:lstStyle>
            <a:lvl1pPr algn="r">
              <a:defRPr sz="2900"/>
            </a:lvl1pPr>
          </a:lstStyle>
          <a:p>
            <a:fld id="{645469B5-C819-4899-9035-6402935A349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8594725" y="7761288"/>
            <a:ext cx="27911425" cy="20934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11721" tIns="105864" rIns="211721" bIns="1058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72090" y="29860877"/>
            <a:ext cx="8576714" cy="24431628"/>
          </a:xfrm>
          <a:prstGeom prst="rect">
            <a:avLst/>
          </a:prstGeom>
        </p:spPr>
        <p:txBody>
          <a:bodyPr vert="horz" lIns="211721" tIns="105864" rIns="211721" bIns="1058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58935359"/>
            <a:ext cx="4645721" cy="3113197"/>
          </a:xfrm>
          <a:prstGeom prst="rect">
            <a:avLst/>
          </a:prstGeom>
        </p:spPr>
        <p:txBody>
          <a:bodyPr vert="horz" lIns="211721" tIns="105864" rIns="211721" bIns="105864" rtlCol="0" anchor="b"/>
          <a:lstStyle>
            <a:lvl1pPr algn="l">
              <a:defRPr sz="2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72693" y="58935359"/>
            <a:ext cx="4645721" cy="3113197"/>
          </a:xfrm>
          <a:prstGeom prst="rect">
            <a:avLst/>
          </a:prstGeom>
        </p:spPr>
        <p:txBody>
          <a:bodyPr vert="horz" lIns="211721" tIns="105864" rIns="211721" bIns="105864" rtlCol="0" anchor="b"/>
          <a:lstStyle>
            <a:lvl1pPr algn="r">
              <a:defRPr sz="2900"/>
            </a:lvl1pPr>
          </a:lstStyle>
          <a:p>
            <a:fld id="{9C181ED3-D7BA-4578-B448-6CFB412FE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8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81ED3-D7BA-4578-B448-6CFB412FE0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85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Thank everyone for their responses.</a:t>
            </a:r>
          </a:p>
          <a:p>
            <a:endParaRPr lang="en-US"/>
          </a:p>
          <a:p>
            <a:r>
              <a:rPr lang="en-US"/>
              <a:t>Summary of Attachment A and survey results, key takeaways.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81ED3-D7BA-4578-B448-6CFB412FE0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40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81ED3-D7BA-4578-B448-6CFB412FE0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2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Projections include some important assumptions: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Conservative values used (worst cases) for Sac Valley reductions. (Westside doesn’t increase beyond their board position of 2,000AF)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 who have not responded will maintain existing participation levels.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interested parties, which are both outside of the Sac Valley, pick up around 15,000 AF.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81ED3-D7BA-4578-B448-6CFB412FE0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6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14309" y="0"/>
            <a:ext cx="12282311" cy="690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83548" y="5638186"/>
            <a:ext cx="1767380" cy="51613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880110" y="2171135"/>
            <a:ext cx="7383780" cy="1338828"/>
          </a:xfrm>
        </p:spPr>
        <p:txBody>
          <a:bodyPr wrap="square" lIns="91440" anchor="b">
            <a:spAutoFit/>
          </a:bodyPr>
          <a:lstStyle>
            <a:lvl1pPr algn="ctr"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 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80110" y="3602038"/>
            <a:ext cx="738378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100" baseline="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483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198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226379"/>
                </a:solidFill>
              </a:defRPr>
            </a:lvl1pPr>
          </a:lstStyle>
          <a:p>
            <a:r>
              <a:rPr lang="en-US" b="1">
                <a:latin typeface="Montserrat" charset="0"/>
                <a:ea typeface="Montserrat" charset="0"/>
                <a:cs typeface="Montserrat" charset="0"/>
              </a:rPr>
              <a:t>|        </a:t>
            </a:r>
            <a:fld id="{54361C21-6C8A-4372-BE56-5F54E72E0EA1}" type="datetime1">
              <a:rPr lang="en-US" b="1" smtClean="0">
                <a:latin typeface="Montserrat" charset="0"/>
              </a:rPr>
              <a:t>7/21/2020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5748" y="6356357"/>
            <a:ext cx="572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rgbClr val="226379"/>
                </a:solidFill>
              </a:defRPr>
            </a:lvl1pPr>
          </a:lstStyle>
          <a:p>
            <a:fld id="{C70BBDED-7443-A343-AD09-28D8B10B9D7F}" type="slidenum">
              <a:rPr lang="en-US" b="1" smtClean="0">
                <a:latin typeface="Montserrat" charset="0"/>
                <a:ea typeface="Montserrat" charset="0"/>
                <a:cs typeface="Montserrat" charset="0"/>
              </a:rPr>
              <a:pPr/>
              <a:t>‹#›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65798" y="1732636"/>
            <a:ext cx="7023735" cy="4096664"/>
          </a:xfrm>
        </p:spPr>
        <p:txBody>
          <a:bodyPr>
            <a:normAutofit/>
          </a:bodyPr>
          <a:lstStyle>
            <a:lvl1pPr marL="0" indent="0" algn="l">
              <a:buNone/>
              <a:defRPr sz="2100" baseline="0">
                <a:solidFill>
                  <a:schemeClr val="tx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9000"/>
          </a:blip>
          <a:stretch>
            <a:fillRect/>
          </a:stretch>
        </p:blipFill>
        <p:spPr>
          <a:xfrm>
            <a:off x="7856997" y="3242932"/>
            <a:ext cx="925966" cy="296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32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/>
          <a:lstStyle/>
          <a:p>
            <a:fld id="{17032F1E-9508-46F2-9B93-18286A7F0D7C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/>
          <a:lstStyle/>
          <a:p>
            <a:fld id="{0DFAD043-CBB6-9F48-B664-3092EDD1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92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/>
          <a:lstStyle/>
          <a:p>
            <a:fld id="{36D869FA-937E-4687-8AF2-C9F51959C5BB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/>
          <a:lstStyle/>
          <a:p>
            <a:fld id="{0DFAD043-CBB6-9F48-B664-3092EDD15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748" y="-116000"/>
            <a:ext cx="9298062" cy="52301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>
            <a:normAutofit/>
          </a:bodyPr>
          <a:lstStyle>
            <a:lvl1pPr>
              <a:defRPr sz="405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562482"/>
            <a:ext cx="9144000" cy="2295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72663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49886" y="6172318"/>
            <a:ext cx="1665363" cy="486345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5122127" y="348940"/>
            <a:ext cx="3388461" cy="405447"/>
          </a:xfrm>
        </p:spPr>
        <p:txBody>
          <a:bodyPr>
            <a:normAutofit/>
          </a:bodyPr>
          <a:lstStyle>
            <a:lvl1pPr marL="0" indent="0" algn="r">
              <a:buNone/>
              <a:defRPr sz="1351" b="1" i="0" cap="all"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16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748" y="-116000"/>
            <a:ext cx="9298062" cy="52301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>
            <a:normAutofit/>
          </a:bodyPr>
          <a:lstStyle>
            <a:lvl1pPr>
              <a:defRPr sz="405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60008" y="4562482"/>
            <a:ext cx="9204008" cy="2295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72663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/>
          </p:nvPr>
        </p:nvSpPr>
        <p:spPr>
          <a:xfrm>
            <a:off x="5134928" y="348940"/>
            <a:ext cx="3375660" cy="405447"/>
          </a:xfrm>
        </p:spPr>
        <p:txBody>
          <a:bodyPr>
            <a:normAutofit/>
          </a:bodyPr>
          <a:lstStyle>
            <a:lvl1pPr marL="0" indent="0" algn="r">
              <a:buNone/>
              <a:defRPr sz="1351" b="1" i="0" cap="all"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08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28650" y="1318439"/>
            <a:ext cx="7886700" cy="4901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alphaModFix amt="39000"/>
          </a:blip>
          <a:stretch>
            <a:fillRect/>
          </a:stretch>
        </p:blipFill>
        <p:spPr>
          <a:xfrm>
            <a:off x="7296928" y="3563490"/>
            <a:ext cx="1021832" cy="2461079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9198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en-US" b="1">
                <a:latin typeface="Montserrat" charset="0"/>
                <a:ea typeface="Montserrat" charset="0"/>
                <a:cs typeface="Montserrat" charset="0"/>
              </a:rPr>
              <a:t>|        </a:t>
            </a:r>
            <a:fld id="{428C6771-9A70-4B81-8329-A9FC0C189D79}" type="datetime1">
              <a:rPr lang="en-US" b="1" smtClean="0">
                <a:latin typeface="Montserrat" charset="0"/>
              </a:rPr>
              <a:t>7/21/2020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2345" y="6356357"/>
            <a:ext cx="572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C70BBDED-7443-A343-AD09-28D8B10B9D7F}" type="slidenum">
              <a:rPr lang="en-US" b="1" smtClean="0">
                <a:latin typeface="Montserrat" charset="0"/>
                <a:ea typeface="Montserrat" charset="0"/>
                <a:cs typeface="Montserrat" charset="0"/>
              </a:rPr>
              <a:pPr/>
              <a:t>‹#›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29841" y="263532"/>
            <a:ext cx="7886700" cy="953313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1060133" y="1732636"/>
            <a:ext cx="7023735" cy="4096664"/>
          </a:xfrm>
        </p:spPr>
        <p:txBody>
          <a:bodyPr>
            <a:normAutofit/>
          </a:bodyPr>
          <a:lstStyle>
            <a:lvl1pPr marL="0" indent="0" algn="l">
              <a:buNone/>
              <a:defRPr sz="2100" baseline="0">
                <a:solidFill>
                  <a:schemeClr val="tx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984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1258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1258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057275" y="635635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1" i="0" baseline="0"/>
            </a:lvl1pPr>
          </a:lstStyle>
          <a:p>
            <a:r>
              <a:rPr lang="en-US"/>
              <a:t>|  </a:t>
            </a:r>
            <a:fld id="{C37E9BE0-81EE-491B-ABCB-CBA91A318AED}" type="datetime1">
              <a:rPr lang="en-US" smtClean="0"/>
              <a:t>7/21/2020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93631" y="6401745"/>
            <a:ext cx="422910" cy="365125"/>
          </a:xfrm>
          <a:prstGeom prst="rect">
            <a:avLst/>
          </a:prstGeom>
        </p:spPr>
        <p:txBody>
          <a:bodyPr/>
          <a:lstStyle>
            <a:lvl1pPr>
              <a:defRPr b="1" i="0" baseline="0"/>
            </a:lvl1pPr>
          </a:lstStyle>
          <a:p>
            <a:fld id="{0DFAD043-CBB6-9F48-B664-3092EDD155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70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9841" y="273692"/>
            <a:ext cx="7886700" cy="953313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890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70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57275" y="635635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1" i="0" baseline="0"/>
            </a:lvl1pPr>
          </a:lstStyle>
          <a:p>
            <a:r>
              <a:rPr lang="en-US"/>
              <a:t>|  </a:t>
            </a:r>
            <a:fld id="{EBC99B3C-F6CD-4E8C-B4AE-B23F72516AC1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56357"/>
            <a:ext cx="422910" cy="365125"/>
          </a:xfrm>
          <a:prstGeom prst="rect">
            <a:avLst/>
          </a:prstGeom>
        </p:spPr>
        <p:txBody>
          <a:bodyPr/>
          <a:lstStyle>
            <a:lvl1pPr>
              <a:defRPr b="1" i="0" baseline="0"/>
            </a:lvl1pPr>
          </a:lstStyle>
          <a:p>
            <a:fld id="{0DFAD043-CBB6-9F48-B664-3092EDD15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9841" y="273692"/>
            <a:ext cx="7886700" cy="953313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alphaModFix amt="39000"/>
          </a:blip>
          <a:stretch>
            <a:fillRect/>
          </a:stretch>
        </p:blipFill>
        <p:spPr>
          <a:xfrm>
            <a:off x="7495234" y="3207662"/>
            <a:ext cx="1159706" cy="2793149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65798" y="1732636"/>
            <a:ext cx="7023735" cy="4096664"/>
          </a:xfrm>
        </p:spPr>
        <p:txBody>
          <a:bodyPr>
            <a:normAutofit/>
          </a:bodyPr>
          <a:lstStyle>
            <a:lvl1pPr marL="0" indent="0" algn="l">
              <a:buNone/>
              <a:defRPr sz="2100" baseline="0">
                <a:solidFill>
                  <a:schemeClr val="tx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49886" y="6172318"/>
            <a:ext cx="1665363" cy="48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7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>
                <a:latin typeface="Montserrat" charset="0"/>
                <a:ea typeface="Montserrat" charset="0"/>
                <a:cs typeface="Montserrat" charset="0"/>
              </a:rPr>
              <a:t>|        </a:t>
            </a:r>
            <a:fld id="{E36360DC-C41E-4C19-A275-26A262BCACEF}" type="datetime1">
              <a:rPr lang="en-US" b="1" smtClean="0">
                <a:latin typeface="Montserrat" charset="0"/>
              </a:rPr>
              <a:t>7/21/2020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BBDED-7443-A343-AD09-28D8B10B9D7F}" type="slidenum">
              <a:rPr lang="en-US" b="1" smtClean="0">
                <a:latin typeface="Montserrat" charset="0"/>
                <a:ea typeface="Montserrat" charset="0"/>
                <a:cs typeface="Montserrat" charset="0"/>
              </a:rPr>
              <a:pPr/>
              <a:t>‹#›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70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9841" y="273692"/>
            <a:ext cx="7886700" cy="953313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089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kern="1000" spc="-75" baseline="0">
                <a:solidFill>
                  <a:srgbClr val="22637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 baseline="0">
                <a:solidFill>
                  <a:srgbClr val="226379"/>
                </a:solidFill>
                <a:latin typeface="Montserrat" charset="0"/>
                <a:ea typeface="Montserrat" charset="0"/>
                <a:cs typeface="Montserrat" charset="0"/>
              </a:defRPr>
            </a:lvl1pPr>
            <a:lvl2pPr>
              <a:defRPr b="0" i="0" baseline="0">
                <a:solidFill>
                  <a:srgbClr val="226379"/>
                </a:solidFill>
                <a:latin typeface="Montserrat" charset="0"/>
                <a:ea typeface="Montserrat" charset="0"/>
                <a:cs typeface="Montserrat" charset="0"/>
              </a:defRPr>
            </a:lvl2pPr>
            <a:lvl3pPr>
              <a:defRPr b="0" i="0" baseline="0">
                <a:solidFill>
                  <a:srgbClr val="226379"/>
                </a:solidFill>
                <a:latin typeface="Montserrat" charset="0"/>
                <a:ea typeface="Montserrat" charset="0"/>
                <a:cs typeface="Montserrat" charset="0"/>
              </a:defRPr>
            </a:lvl3pPr>
            <a:lvl4pPr>
              <a:defRPr b="0" i="0" baseline="0">
                <a:solidFill>
                  <a:srgbClr val="226379"/>
                </a:solidFill>
                <a:latin typeface="Montserrat" charset="0"/>
                <a:ea typeface="Montserrat" charset="0"/>
                <a:cs typeface="Montserrat" charset="0"/>
              </a:defRPr>
            </a:lvl4pPr>
            <a:lvl5pPr>
              <a:defRPr b="0" i="0" baseline="0">
                <a:solidFill>
                  <a:srgbClr val="226379"/>
                </a:solidFill>
                <a:latin typeface="Montserrat" charset="0"/>
                <a:ea typeface="Montserrat" charset="0"/>
                <a:cs typeface="Montserra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57275" y="635635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1" i="0" baseline="0"/>
            </a:lvl1pPr>
          </a:lstStyle>
          <a:p>
            <a:r>
              <a:rPr lang="en-US"/>
              <a:t>|  </a:t>
            </a:r>
            <a:fld id="{3EBB8E6F-D75B-48E9-95E2-F7A571ACAB85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56357"/>
            <a:ext cx="422910" cy="365125"/>
          </a:xfrm>
          <a:prstGeom prst="rect">
            <a:avLst/>
          </a:prstGeom>
        </p:spPr>
        <p:txBody>
          <a:bodyPr/>
          <a:lstStyle>
            <a:lvl1pPr>
              <a:defRPr b="1" i="0" baseline="0"/>
            </a:lvl1pPr>
          </a:lstStyle>
          <a:p>
            <a:fld id="{0DFAD043-CBB6-9F48-B664-3092EDD155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39000"/>
          </a:blip>
          <a:stretch>
            <a:fillRect/>
          </a:stretch>
        </p:blipFill>
        <p:spPr>
          <a:xfrm>
            <a:off x="7454088" y="3242932"/>
            <a:ext cx="925966" cy="296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1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0845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845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057275" y="635635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1" i="0" baseline="0"/>
            </a:lvl1pPr>
          </a:lstStyle>
          <a:p>
            <a:r>
              <a:rPr lang="en-US"/>
              <a:t>|  </a:t>
            </a:r>
            <a:fld id="{334F41E9-5364-420D-A4D9-B8DEFAD3730A}" type="datetime1">
              <a:rPr lang="en-US" smtClean="0"/>
              <a:t>7/21/2020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56357"/>
            <a:ext cx="422910" cy="365125"/>
          </a:xfrm>
          <a:prstGeom prst="rect">
            <a:avLst/>
          </a:prstGeom>
        </p:spPr>
        <p:txBody>
          <a:bodyPr/>
          <a:lstStyle>
            <a:lvl1pPr>
              <a:defRPr b="1" i="0" baseline="0"/>
            </a:lvl1pPr>
          </a:lstStyle>
          <a:p>
            <a:fld id="{0DFAD043-CBB6-9F48-B664-3092EDD15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006475"/>
          </a:xfrm>
        </p:spPr>
        <p:txBody>
          <a:bodyPr/>
          <a:lstStyle>
            <a:lvl1pPr>
              <a:defRPr kern="1000" spc="-75" baseline="0">
                <a:solidFill>
                  <a:srgbClr val="22637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431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8830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198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rgbClr val="226379"/>
                </a:solidFill>
              </a:defRPr>
            </a:lvl1pPr>
          </a:lstStyle>
          <a:p>
            <a:r>
              <a:rPr lang="en-US" b="1">
                <a:latin typeface="Montserrat" charset="0"/>
                <a:ea typeface="Montserrat" charset="0"/>
                <a:cs typeface="Montserrat" charset="0"/>
              </a:rPr>
              <a:t>|        </a:t>
            </a:r>
            <a:fld id="{FBC1BD04-5DE9-4E0E-8CA7-2CE4B57BBEED}" type="datetime1">
              <a:rPr lang="en-US" b="1" smtClean="0">
                <a:latin typeface="Montserrat" charset="0"/>
              </a:rPr>
              <a:t>7/21/2020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5748" y="6356357"/>
            <a:ext cx="572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rgbClr val="226379"/>
                </a:solidFill>
              </a:defRPr>
            </a:lvl1pPr>
          </a:lstStyle>
          <a:p>
            <a:fld id="{C70BBDED-7443-A343-AD09-28D8B10B9D7F}" type="slidenum">
              <a:rPr lang="en-US" b="1" smtClean="0">
                <a:latin typeface="Montserrat" charset="0"/>
                <a:ea typeface="Montserrat" charset="0"/>
                <a:cs typeface="Montserrat" charset="0"/>
              </a:rPr>
              <a:pPr/>
              <a:t>‹#›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71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i="0" kern="1200" spc="-75" baseline="0">
          <a:solidFill>
            <a:srgbClr val="226379"/>
          </a:solidFill>
          <a:latin typeface="Montserrat" charset="0"/>
          <a:ea typeface="Montserrat" charset="0"/>
          <a:cs typeface="Montserrat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/>
        <a:buChar char="•"/>
        <a:defRPr sz="2100" b="0" i="0" kern="800" baseline="0">
          <a:solidFill>
            <a:srgbClr val="226379"/>
          </a:solidFill>
          <a:latin typeface="Montserrat" charset="0"/>
          <a:ea typeface="Montserrat" charset="0"/>
          <a:cs typeface="Montserrat" charset="0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800" baseline="0">
          <a:solidFill>
            <a:srgbClr val="226379"/>
          </a:solidFill>
          <a:latin typeface="Montserrat" charset="0"/>
          <a:ea typeface="Montserrat" charset="0"/>
          <a:cs typeface="Montserrat" charset="0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800" baseline="0">
          <a:solidFill>
            <a:srgbClr val="226379"/>
          </a:solidFill>
          <a:latin typeface="Montserrat" charset="0"/>
          <a:ea typeface="Montserrat" charset="0"/>
          <a:cs typeface="Montserrat" charset="0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b="0" i="0" kern="800" baseline="0">
          <a:solidFill>
            <a:srgbClr val="226379"/>
          </a:solidFill>
          <a:latin typeface="Montserrat" charset="0"/>
          <a:ea typeface="Montserrat" charset="0"/>
          <a:cs typeface="Montserrat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b="0" i="0" kern="800" baseline="0">
          <a:solidFill>
            <a:srgbClr val="226379"/>
          </a:solidFill>
          <a:latin typeface="Montserrat" charset="0"/>
          <a:ea typeface="Montserrat" charset="0"/>
          <a:cs typeface="Montserrat" charset="0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8828" y="2348704"/>
            <a:ext cx="9253904" cy="2668423"/>
          </a:xfrm>
        </p:spPr>
        <p:txBody>
          <a:bodyPr/>
          <a:lstStyle/>
          <a:p>
            <a:r>
              <a:rPr lang="en-US" sz="4800" baseline="30000">
                <a:latin typeface="+mn-lt"/>
              </a:rPr>
              <a:t>Authority Board Meeting</a:t>
            </a:r>
            <a:br>
              <a:rPr lang="en-US" sz="4800" baseline="30000">
                <a:latin typeface="+mn-lt"/>
              </a:rPr>
            </a:br>
            <a:br>
              <a:rPr lang="en-US" sz="4800" baseline="30000">
                <a:latin typeface="+mn-lt"/>
              </a:rPr>
            </a:br>
            <a:r>
              <a:rPr lang="en-US" sz="4800" baseline="30000">
                <a:latin typeface="+mn-lt"/>
              </a:rPr>
              <a:t>July 22, 2020</a:t>
            </a:r>
            <a:br>
              <a:rPr lang="en-US" sz="5400" baseline="30000">
                <a:latin typeface="+mn-lt"/>
              </a:rPr>
            </a:br>
            <a:br>
              <a:rPr lang="en-US" sz="5400" baseline="30000">
                <a:latin typeface="+mn-lt"/>
              </a:rPr>
            </a:br>
            <a:r>
              <a:rPr lang="en-US" sz="5400" baseline="30000">
                <a:latin typeface="+mn-lt"/>
              </a:rPr>
              <a:t>Amendment 2 Outreach Update</a:t>
            </a:r>
            <a:endParaRPr lang="en-US">
              <a:latin typeface="Montserrat" panose="02000505000000020004" pitchFamily="2" charset="0"/>
            </a:endParaRP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CED9255A-03EE-4236-B8FE-081B1623867F}"/>
              </a:ext>
            </a:extLst>
          </p:cNvPr>
          <p:cNvSpPr txBox="1">
            <a:spLocks/>
          </p:cNvSpPr>
          <p:nvPr/>
        </p:nvSpPr>
        <p:spPr>
          <a:xfrm>
            <a:off x="8492247" y="6555934"/>
            <a:ext cx="57282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C70BBDED-7443-A343-AD09-28D8B10B9D7F}" type="slidenum">
              <a:rPr lang="en-US" sz="9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pPr algn="r">
                <a:defRPr/>
              </a:pPr>
              <a:t>1</a:t>
            </a:fld>
            <a:endParaRPr lang="en-US" sz="90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53D6E6C-2624-43DD-8748-22D7329FA58D}"/>
              </a:ext>
            </a:extLst>
          </p:cNvPr>
          <p:cNvSpPr txBox="1">
            <a:spLocks/>
          </p:cNvSpPr>
          <p:nvPr/>
        </p:nvSpPr>
        <p:spPr>
          <a:xfrm>
            <a:off x="94260" y="6584308"/>
            <a:ext cx="5070815" cy="367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 Board Meeting, June 22, 2020 - Draft,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408184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4FE07A-EF32-46DA-9B55-4EC5A1D771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BBDED-7443-A343-AD09-28D8B10B9D7F}" type="slidenum">
              <a:rPr lang="en-US" b="1" smtClean="0">
                <a:latin typeface="Montserrat" charset="0"/>
                <a:ea typeface="Montserrat" charset="0"/>
                <a:cs typeface="Montserrat" charset="0"/>
              </a:rPr>
              <a:pPr/>
              <a:t>2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080587-46EE-4795-AB92-8329B0780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-97924"/>
            <a:ext cx="7886700" cy="953313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Montserrat"/>
              </a:rPr>
              <a:t>Participation Update (Updated 7/20/2020)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DA0111E-42EE-4655-821E-F0606137AB94}"/>
              </a:ext>
            </a:extLst>
          </p:cNvPr>
          <p:cNvSpPr txBox="1">
            <a:spLocks/>
          </p:cNvSpPr>
          <p:nvPr/>
        </p:nvSpPr>
        <p:spPr>
          <a:xfrm>
            <a:off x="94260" y="6584308"/>
            <a:ext cx="5070815" cy="367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 Board Meeting, June 22, 2020 - Draft, Subject to Change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1E899F1-DDE7-48D6-9F93-1FDEBC9B1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557266"/>
              </p:ext>
            </p:extLst>
          </p:nvPr>
        </p:nvGraphicFramePr>
        <p:xfrm>
          <a:off x="477397" y="578385"/>
          <a:ext cx="8458000" cy="5547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19150">
                  <a:extLst>
                    <a:ext uri="{9D8B030D-6E8A-4147-A177-3AD203B41FA5}">
                      <a16:colId xmlns:a16="http://schemas.microsoft.com/office/drawing/2014/main" val="2665958666"/>
                    </a:ext>
                  </a:extLst>
                </a:gridCol>
                <a:gridCol w="1928868">
                  <a:extLst>
                    <a:ext uri="{9D8B030D-6E8A-4147-A177-3AD203B41FA5}">
                      <a16:colId xmlns:a16="http://schemas.microsoft.com/office/drawing/2014/main" val="3632647220"/>
                    </a:ext>
                  </a:extLst>
                </a:gridCol>
                <a:gridCol w="1594541">
                  <a:extLst>
                    <a:ext uri="{9D8B030D-6E8A-4147-A177-3AD203B41FA5}">
                      <a16:colId xmlns:a16="http://schemas.microsoft.com/office/drawing/2014/main" val="1911047266"/>
                    </a:ext>
                  </a:extLst>
                </a:gridCol>
                <a:gridCol w="1141163">
                  <a:extLst>
                    <a:ext uri="{9D8B030D-6E8A-4147-A177-3AD203B41FA5}">
                      <a16:colId xmlns:a16="http://schemas.microsoft.com/office/drawing/2014/main" val="2671449529"/>
                    </a:ext>
                  </a:extLst>
                </a:gridCol>
                <a:gridCol w="802842">
                  <a:extLst>
                    <a:ext uri="{9D8B030D-6E8A-4147-A177-3AD203B41FA5}">
                      <a16:colId xmlns:a16="http://schemas.microsoft.com/office/drawing/2014/main" val="2744805843"/>
                    </a:ext>
                  </a:extLst>
                </a:gridCol>
                <a:gridCol w="871436">
                  <a:extLst>
                    <a:ext uri="{9D8B030D-6E8A-4147-A177-3AD203B41FA5}">
                      <a16:colId xmlns:a16="http://schemas.microsoft.com/office/drawing/2014/main" val="237678474"/>
                    </a:ext>
                  </a:extLst>
                </a:gridCol>
              </a:tblGrid>
              <a:tr h="33364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Participant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Amendment 2 Agreement Status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Phase 2 (2019) Level (Ref, AF)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Participation Level (AF) Staff Recommendation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Variance (AF)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Increase Interest (AF)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91527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Antelope Valley East Kern WA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500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  500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29328196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Carter Mutual Water Company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300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300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35577384"/>
                  </a:ext>
                </a:extLst>
              </a:tr>
              <a:tr h="18095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City of American Canyon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To City Council Aug 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4,000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4,000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09685244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Coachella Valley Water District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To Board Sep 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10,000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10,000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84707704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Colusa County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Approved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10,000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10,000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95235319"/>
                  </a:ext>
                </a:extLst>
              </a:tr>
              <a:tr h="20357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Colusa County WD**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Current Landowners at 6,000AF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11,975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6,000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-5,975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Possibly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1211579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Cortina WD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450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  450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31123687"/>
                  </a:ext>
                </a:extLst>
              </a:tr>
              <a:tr h="22619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Davis Water District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To Board first week of August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2,000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2,000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87083925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Dunnigan WD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2,717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2,717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1308484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Desert WA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No Board Date Set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6,500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  6,500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8182772"/>
                  </a:ext>
                </a:extLst>
              </a:tr>
              <a:tr h="24316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Glenn Colusa Irrigation District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To Board Workshop Aug 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6435126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err="1">
                          <a:effectLst/>
                        </a:rPr>
                        <a:t>LaGrande</a:t>
                      </a:r>
                      <a:r>
                        <a:rPr lang="en-US" sz="1400" u="none" strike="noStrike">
                          <a:effectLst/>
                        </a:rPr>
                        <a:t> Water District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u="none" strike="noStrik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9273600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0" i="0" u="none" strike="noStrike" noProof="0">
                          <a:effectLst/>
                          <a:latin typeface="Arial"/>
                        </a:rPr>
                        <a:t>Metropolitan Water District of Southern California 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r>
                        <a:rPr lang="en-US" sz="1400" b="0" i="0" u="none" strike="noStrike" noProof="0">
                          <a:effectLst/>
                          <a:latin typeface="Arial"/>
                        </a:rPr>
                        <a:t>o Board in October 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b="0" i="0" u="none" strike="noStrike" noProof="0">
                          <a:effectLst/>
                          <a:latin typeface="Arial"/>
                        </a:rPr>
                        <a:t>50,000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 rtl="0">
                        <a:buNone/>
                      </a:pPr>
                      <a:r>
                        <a:rPr lang="en-US" sz="1400">
                          <a:effectLst/>
                        </a:rPr>
                        <a:t>​50,000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 rtl="0">
                        <a:buNone/>
                      </a:pPr>
                      <a:r>
                        <a:rPr lang="en-US" sz="1400">
                          <a:effectLst/>
                        </a:rPr>
                        <a:t>0​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 rtl="0">
                        <a:buNone/>
                      </a:pPr>
                      <a:r>
                        <a:rPr lang="en-US" sz="1400">
                          <a:effectLst/>
                        </a:rPr>
                        <a:t>​</a:t>
                      </a:r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8526032"/>
                  </a:ext>
                </a:extLst>
              </a:tr>
              <a:tr h="158339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400">
                          <a:effectLst/>
                        </a:rPr>
                        <a:t>RD-108​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400">
                          <a:effectLst/>
                        </a:rPr>
                        <a:t>Approved​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 rtl="0">
                        <a:buNone/>
                      </a:pPr>
                      <a:r>
                        <a:rPr lang="en-US" sz="1400">
                          <a:effectLst/>
                        </a:rPr>
                        <a:t>4,000​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 rtl="0">
                        <a:buNone/>
                      </a:pPr>
                      <a:r>
                        <a:rPr lang="en-US" sz="1400">
                          <a:effectLst/>
                        </a:rPr>
                        <a:t>4,000​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r" rtl="0">
                        <a:buNone/>
                      </a:pPr>
                      <a:r>
                        <a:rPr lang="en-US" sz="1400">
                          <a:effectLst/>
                        </a:rPr>
                        <a:t>0​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400">
                          <a:effectLst/>
                        </a:rPr>
                        <a:t>​</a:t>
                      </a:r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45591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22DDD65-8312-4AC7-B451-0B24B552C042}"/>
              </a:ext>
            </a:extLst>
          </p:cNvPr>
          <p:cNvSpPr txBox="1"/>
          <p:nvPr/>
        </p:nvSpPr>
        <p:spPr>
          <a:xfrm>
            <a:off x="3410960" y="6175169"/>
            <a:ext cx="304525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78680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533700-3FDB-487C-9D0D-1F34EEA40C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BBDED-7443-A343-AD09-28D8B10B9D7F}" type="slidenum">
              <a:rPr lang="en-US" b="1" smtClean="0">
                <a:latin typeface="Montserrat" charset="0"/>
                <a:ea typeface="Montserrat" charset="0"/>
                <a:cs typeface="Montserrat" charset="0"/>
              </a:rPr>
              <a:pPr/>
              <a:t>3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B3392D-0FA0-45E8-824D-4527A0BF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72A1C46-0A26-4BFC-844A-A0E1977B1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53212"/>
              </p:ext>
            </p:extLst>
          </p:nvPr>
        </p:nvGraphicFramePr>
        <p:xfrm>
          <a:off x="421149" y="181209"/>
          <a:ext cx="8532132" cy="6675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53019">
                  <a:extLst>
                    <a:ext uri="{9D8B030D-6E8A-4147-A177-3AD203B41FA5}">
                      <a16:colId xmlns:a16="http://schemas.microsoft.com/office/drawing/2014/main" val="4026403307"/>
                    </a:ext>
                  </a:extLst>
                </a:gridCol>
                <a:gridCol w="1880370">
                  <a:extLst>
                    <a:ext uri="{9D8B030D-6E8A-4147-A177-3AD203B41FA5}">
                      <a16:colId xmlns:a16="http://schemas.microsoft.com/office/drawing/2014/main" val="2562633983"/>
                    </a:ext>
                  </a:extLst>
                </a:gridCol>
                <a:gridCol w="1242151">
                  <a:extLst>
                    <a:ext uri="{9D8B030D-6E8A-4147-A177-3AD203B41FA5}">
                      <a16:colId xmlns:a16="http://schemas.microsoft.com/office/drawing/2014/main" val="1702716283"/>
                    </a:ext>
                  </a:extLst>
                </a:gridCol>
                <a:gridCol w="1030076">
                  <a:extLst>
                    <a:ext uri="{9D8B030D-6E8A-4147-A177-3AD203B41FA5}">
                      <a16:colId xmlns:a16="http://schemas.microsoft.com/office/drawing/2014/main" val="294139894"/>
                    </a:ext>
                  </a:extLst>
                </a:gridCol>
                <a:gridCol w="933267">
                  <a:extLst>
                    <a:ext uri="{9D8B030D-6E8A-4147-A177-3AD203B41FA5}">
                      <a16:colId xmlns:a16="http://schemas.microsoft.com/office/drawing/2014/main" val="4907374"/>
                    </a:ext>
                  </a:extLst>
                </a:gridCol>
                <a:gridCol w="1093249">
                  <a:extLst>
                    <a:ext uri="{9D8B030D-6E8A-4147-A177-3AD203B41FA5}">
                      <a16:colId xmlns:a16="http://schemas.microsoft.com/office/drawing/2014/main" val="33420267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 dirty="0">
                          <a:effectLst/>
                        </a:rPr>
                        <a:t>Participant</a:t>
                      </a:r>
                      <a:endParaRPr lang="en-US" sz="1400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Amendment 2 Agreement Status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Phase 2 (2019) Level (Ref, AF)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Participation Level (AF) Staff Recommendation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Variance (AF)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1" u="none" strike="noStrike">
                          <a:effectLst/>
                        </a:rPr>
                        <a:t>Increase Interest (AF)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246331"/>
                  </a:ext>
                </a:extLst>
              </a:tr>
              <a:tr h="17311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San Bernardino Valley Municipal Water District​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Approved​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21,400​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21,400​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65805"/>
                  </a:ext>
                </a:extLst>
              </a:tr>
              <a:tr h="24413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San Gorgonio Pass Water Agency​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da-DK" sz="1400">
                          <a:effectLst/>
                        </a:rPr>
                        <a:t>10,000AF SGPWA Approved, 4,000 AF Retailer TBD​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14,000​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14,000​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33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 b="1">
                          <a:effectLst/>
                        </a:rPr>
                        <a:t>Santa Clara Valley WD***​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 b="1">
                          <a:effectLst/>
                        </a:rPr>
                        <a:t>No Board Date Set​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16,000​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  Pending​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 b="1">
                          <a:effectLst/>
                        </a:rPr>
                        <a:t>​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77930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Santa Clarita Valley Water Agency​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To Board Jul 21​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5,000​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5,000​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5,000​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091854"/>
                  </a:ext>
                </a:extLst>
              </a:tr>
              <a:tr h="315161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 b="1">
                          <a:effectLst/>
                        </a:rPr>
                        <a:t>Westside W.D.**​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 b="1">
                          <a:effectLst/>
                        </a:rPr>
                        <a:t>Prop 218 for 2,000AF in Process, ind. Landowner Outreach in Process​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15,000​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2,000​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-13,000​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Possibly​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191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Zone 7 Water Agency​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Approved​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10,000​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10,000​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428955"/>
                  </a:ext>
                </a:extLst>
              </a:tr>
              <a:tr h="30184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Wheeler Ridge-Maricopa WSD​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Investor Workshop Jul 27, Responses Due Aug 7, Board Meeting Aug 12​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3,050​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3,050​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469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Pacific Resources MWC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>
                          <a:effectLst/>
                        </a:rPr>
                        <a:t>Attending Wheeler Ridge Workshop Jul 27​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0​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>
                          <a:effectLst/>
                        </a:rPr>
                        <a:t>10,000​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738303"/>
                  </a:ext>
                </a:extLst>
              </a:tr>
              <a:tr h="168672"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 b="1">
                          <a:effectLst/>
                        </a:rPr>
                        <a:t>Total​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400" b="1">
                          <a:effectLst/>
                        </a:rPr>
                        <a:t>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192,892​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173,917​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>
                          <a:effectLst/>
                        </a:rPr>
                        <a:t>-18,975​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dirty="0">
                          <a:effectLst/>
                        </a:rPr>
                        <a:t>15,000​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83922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3DB049-2409-4678-B652-37850C184B41}"/>
              </a:ext>
            </a:extLst>
          </p:cNvPr>
          <p:cNvSpPr txBox="1"/>
          <p:nvPr/>
        </p:nvSpPr>
        <p:spPr>
          <a:xfrm>
            <a:off x="2415902" y="-95640"/>
            <a:ext cx="431219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Continued from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134488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117" y="3398271"/>
            <a:ext cx="9253904" cy="535531"/>
          </a:xfrm>
        </p:spPr>
        <p:txBody>
          <a:bodyPr/>
          <a:lstStyle/>
          <a:p>
            <a:r>
              <a:rPr lang="en-US" sz="4800" baseline="30000" dirty="0">
                <a:latin typeface="+mn-lt"/>
              </a:rPr>
              <a:t>bullpen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CED9255A-03EE-4236-B8FE-081B1623867F}"/>
              </a:ext>
            </a:extLst>
          </p:cNvPr>
          <p:cNvSpPr txBox="1">
            <a:spLocks/>
          </p:cNvSpPr>
          <p:nvPr/>
        </p:nvSpPr>
        <p:spPr>
          <a:xfrm>
            <a:off x="8492247" y="6555934"/>
            <a:ext cx="57282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C70BBDED-7443-A343-AD09-28D8B10B9D7F}" type="slidenum">
              <a:rPr lang="en-US" sz="9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pPr algn="r">
                <a:defRPr/>
              </a:pPr>
              <a:t>4</a:t>
            </a:fld>
            <a:endParaRPr lang="en-US" sz="90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53D6E6C-2624-43DD-8748-22D7329FA58D}"/>
              </a:ext>
            </a:extLst>
          </p:cNvPr>
          <p:cNvSpPr txBox="1">
            <a:spLocks/>
          </p:cNvSpPr>
          <p:nvPr/>
        </p:nvSpPr>
        <p:spPr>
          <a:xfrm>
            <a:off x="94260" y="6584308"/>
            <a:ext cx="5070815" cy="367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 Board Meeting, June 22, 2020 - Draft,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155243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BE6FFD1E-3EE5-45C8-AE82-7046C950D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247" y="1356359"/>
            <a:ext cx="4661549" cy="529190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4FE07A-EF32-46DA-9B55-4EC5A1D771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BBDED-7443-A343-AD09-28D8B10B9D7F}" type="slidenum">
              <a:rPr lang="en-US" b="1" smtClean="0">
                <a:latin typeface="Montserrat" charset="0"/>
                <a:ea typeface="Montserrat" charset="0"/>
                <a:cs typeface="Montserrat" charset="0"/>
              </a:rPr>
              <a:pPr/>
              <a:t>5</a:t>
            </a:fld>
            <a:endParaRPr lang="en-US" b="1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080587-46EE-4795-AB92-8329B078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Geographic Balance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0FB36B4-F8B1-4AF8-95D4-E9ADBC40A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176158"/>
              </p:ext>
            </p:extLst>
          </p:nvPr>
        </p:nvGraphicFramePr>
        <p:xfrm>
          <a:off x="4203272" y="1320417"/>
          <a:ext cx="5070815" cy="5218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4294961-F023-47B4-AA63-C02C15612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337017"/>
              </p:ext>
            </p:extLst>
          </p:nvPr>
        </p:nvGraphicFramePr>
        <p:xfrm>
          <a:off x="-268263" y="1565800"/>
          <a:ext cx="4955539" cy="497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6536724-2736-4BE9-9A5A-7BC40559DFC8}"/>
              </a:ext>
            </a:extLst>
          </p:cNvPr>
          <p:cNvSpPr txBox="1">
            <a:spLocks/>
          </p:cNvSpPr>
          <p:nvPr/>
        </p:nvSpPr>
        <p:spPr>
          <a:xfrm>
            <a:off x="210839" y="6594007"/>
            <a:ext cx="5070815" cy="367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 Board Meeting, June 22, 2020 - Draft, Subject to Change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44AAF-F151-46DD-828C-F73C1A06C193}"/>
              </a:ext>
            </a:extLst>
          </p:cNvPr>
          <p:cNvSpPr txBox="1"/>
          <p:nvPr/>
        </p:nvSpPr>
        <p:spPr>
          <a:xfrm>
            <a:off x="1033153" y="6175169"/>
            <a:ext cx="237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Total: 192,892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9E484-A559-4F3A-B5C6-D783FAE7726D}"/>
              </a:ext>
            </a:extLst>
          </p:cNvPr>
          <p:cNvSpPr txBox="1"/>
          <p:nvPr/>
        </p:nvSpPr>
        <p:spPr>
          <a:xfrm>
            <a:off x="5551146" y="6175169"/>
            <a:ext cx="2375065" cy="36933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Total: 188,917</a:t>
            </a:r>
          </a:p>
        </p:txBody>
      </p:sp>
    </p:spTree>
    <p:extLst>
      <p:ext uri="{BB962C8B-B14F-4D97-AF65-F5344CB8AC3E}">
        <p14:creationId xmlns:p14="http://schemas.microsoft.com/office/powerpoint/2010/main" val="2829480287"/>
      </p:ext>
    </p:extLst>
  </p:cSld>
  <p:clrMapOvr>
    <a:masterClrMapping/>
  </p:clrMapOvr>
</p:sld>
</file>

<file path=ppt/theme/theme1.xml><?xml version="1.0" encoding="utf-8"?>
<a:theme xmlns:a="http://schemas.openxmlformats.org/drawingml/2006/main" name="20_Office Theme">
  <a:themeElements>
    <a:clrScheme name="Sites">
      <a:dk1>
        <a:srgbClr val="3B6B7A"/>
      </a:dk1>
      <a:lt1>
        <a:srgbClr val="FFFFFF"/>
      </a:lt1>
      <a:dk2>
        <a:srgbClr val="274954"/>
      </a:dk2>
      <a:lt2>
        <a:srgbClr val="E7E6E6"/>
      </a:lt2>
      <a:accent1>
        <a:srgbClr val="017BBA"/>
      </a:accent1>
      <a:accent2>
        <a:srgbClr val="0065A1"/>
      </a:accent2>
      <a:accent3>
        <a:srgbClr val="A5A5A5"/>
      </a:accent3>
      <a:accent4>
        <a:srgbClr val="02773C"/>
      </a:accent4>
      <a:accent5>
        <a:srgbClr val="0B4D43"/>
      </a:accent5>
      <a:accent6>
        <a:srgbClr val="44A13E"/>
      </a:accent6>
      <a:hlink>
        <a:srgbClr val="017BBA"/>
      </a:hlink>
      <a:folHlink>
        <a:srgbClr val="0065A1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2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ites_ppt_master-template_v1_standard-size.potx" id="{0442ABC5-2908-4671-831F-2417572BDD20}" vid="{3F319357-B9D5-4141-B507-BFFEA4A04A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30CD4E449C54408291F3E637F13658" ma:contentTypeVersion="10" ma:contentTypeDescription="Create a new document." ma:contentTypeScope="" ma:versionID="f029460784ba160228b86e2ea61b562a">
  <xsd:schema xmlns:xsd="http://www.w3.org/2001/XMLSchema" xmlns:xs="http://www.w3.org/2001/XMLSchema" xmlns:p="http://schemas.microsoft.com/office/2006/metadata/properties" xmlns:ns2="d9320a93-a9f0-4135-97e0-380ac3311a04" xmlns:ns3="c43acefe-e267-473a-9fc7-bd70402e1e87" targetNamespace="http://schemas.microsoft.com/office/2006/metadata/properties" ma:root="true" ma:fieldsID="d65b28d8372b7fcd8ee73c04e2ca2371" ns2:_="" ns3:_="">
    <xsd:import namespace="d9320a93-a9f0-4135-97e0-380ac3311a04"/>
    <xsd:import namespace="c43acefe-e267-473a-9fc7-bd70402e1e8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20a93-a9f0-4135-97e0-380ac3311a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acefe-e267-473a-9fc7-bd70402e1e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9320a93-a9f0-4135-97e0-380ac3311a04">W2DYDCZSR3KP-711953407-4574</_dlc_DocId>
    <_dlc_DocIdUrl xmlns="d9320a93-a9f0-4135-97e0-380ac3311a04">
      <Url>https://sitesreservoirproject.sharepoint.com/reservoircommittee/_layouts/15/DocIdRedir.aspx?ID=W2DYDCZSR3KP-711953407-4574</Url>
      <Description>W2DYDCZSR3KP-711953407-4574</Description>
    </_dlc_DocIdUrl>
    <SharedWithUsers xmlns="d9320a93-a9f0-4135-97e0-380ac3311a04">
      <UserInfo>
        <DisplayName>Lee Frederiksen</DisplayName>
        <AccountId>31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C0953EA-E6BC-4565-BE71-40EC0D53A8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11509C-F75A-4BA0-A345-B211D3233A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320a93-a9f0-4135-97e0-380ac3311a04"/>
    <ds:schemaRef ds:uri="c43acefe-e267-473a-9fc7-bd70402e1e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5CBA74-E618-4FE6-A06D-82AC0EA727E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5FC7ECE-6CFF-4AAE-AB5B-CBAD08F784D2}">
  <ds:schemaRefs>
    <ds:schemaRef ds:uri="http://purl.org/dc/terms/"/>
    <ds:schemaRef ds:uri="d9320a93-a9f0-4135-97e0-380ac3311a04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43acefe-e267-473a-9fc7-bd70402e1e8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544</Words>
  <Application>Microsoft Office PowerPoint</Application>
  <PresentationFormat>On-screen Show (4:3)</PresentationFormat>
  <Paragraphs>167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Montserrat</vt:lpstr>
      <vt:lpstr>20_Office Theme</vt:lpstr>
      <vt:lpstr>Authority Board Meeting  July 22, 2020  Amendment 2 Outreach Update</vt:lpstr>
      <vt:lpstr>Participation Update (Updated 7/20/2020)</vt:lpstr>
      <vt:lpstr>PowerPoint Presentation</vt:lpstr>
      <vt:lpstr>bullpen</vt:lpstr>
      <vt:lpstr>Geographic Balance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Affordability</dc:title>
  <dc:creator>Jim Watson</dc:creator>
  <cp:lastModifiedBy>JP Robinette</cp:lastModifiedBy>
  <cp:revision>7</cp:revision>
  <cp:lastPrinted>2020-04-22T21:30:13Z</cp:lastPrinted>
  <dcterms:created xsi:type="dcterms:W3CDTF">2019-08-10T21:45:08Z</dcterms:created>
  <dcterms:modified xsi:type="dcterms:W3CDTF">2020-07-21T14:08:44Z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0x010100B530CD4E449C54408291F3E637F13658</vt:lpwstr>
  </property>
  <property fmtid="{D5CDD505-2E9C-101B-9397-08002B2CF9AE}" pid="3" name="_dlc_DocIdItemGuid">
    <vt:lpwstr>4439a4aa-56e7-47e1-9bfc-fb87d3569b4f</vt:lpwstr>
  </property>
</Properties>
</file>