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3" r:id="rId5"/>
  </p:sldMasterIdLst>
  <p:notesMasterIdLst>
    <p:notesMasterId r:id="rId38"/>
  </p:notesMasterIdLst>
  <p:handoutMasterIdLst>
    <p:handoutMasterId r:id="rId39"/>
  </p:handoutMasterIdLst>
  <p:sldIdLst>
    <p:sldId id="1086" r:id="rId6"/>
    <p:sldId id="2028" r:id="rId7"/>
    <p:sldId id="2013" r:id="rId8"/>
    <p:sldId id="2014" r:id="rId9"/>
    <p:sldId id="2015" r:id="rId10"/>
    <p:sldId id="2016" r:id="rId11"/>
    <p:sldId id="2017" r:id="rId12"/>
    <p:sldId id="2018" r:id="rId13"/>
    <p:sldId id="2021" r:id="rId14"/>
    <p:sldId id="2022" r:id="rId15"/>
    <p:sldId id="2027" r:id="rId16"/>
    <p:sldId id="2024" r:id="rId17"/>
    <p:sldId id="2020" r:id="rId18"/>
    <p:sldId id="2019" r:id="rId19"/>
    <p:sldId id="340" r:id="rId20"/>
    <p:sldId id="341" r:id="rId21"/>
    <p:sldId id="262" r:id="rId22"/>
    <p:sldId id="263" r:id="rId23"/>
    <p:sldId id="264" r:id="rId24"/>
    <p:sldId id="266" r:id="rId25"/>
    <p:sldId id="304" r:id="rId26"/>
    <p:sldId id="290" r:id="rId27"/>
    <p:sldId id="292" r:id="rId28"/>
    <p:sldId id="279" r:id="rId29"/>
    <p:sldId id="293" r:id="rId30"/>
    <p:sldId id="294" r:id="rId31"/>
    <p:sldId id="295" r:id="rId32"/>
    <p:sldId id="296" r:id="rId33"/>
    <p:sldId id="2025" r:id="rId34"/>
    <p:sldId id="2026" r:id="rId35"/>
    <p:sldId id="2029" r:id="rId36"/>
    <p:sldId id="339" r:id="rId3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Currie" initials="M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478"/>
    <a:srgbClr val="0A1F3E"/>
    <a:srgbClr val="0D8A45"/>
    <a:srgbClr val="76BE43"/>
    <a:srgbClr val="1C81C4"/>
    <a:srgbClr val="E36529"/>
    <a:srgbClr val="E9A200"/>
    <a:srgbClr val="FFC900"/>
    <a:srgbClr val="4879B0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AF85C-1AD1-47CE-8DC3-DEC12D36B79A}" v="112" dt="2020-08-13T04:19:18.7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240" autoAdjust="0"/>
  </p:normalViewPr>
  <p:slideViewPr>
    <p:cSldViewPr snapToGrid="0">
      <p:cViewPr varScale="1">
        <p:scale>
          <a:sx n="106" d="100"/>
          <a:sy n="106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229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47" Type="http://schemas.openxmlformats.org/officeDocument/2006/relationships/customXml" Target="../customXml/item4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Gardiner" userId="4498df01-83d7-4e3f-90ed-b173acbca838" providerId="ADAL" clId="{8D8232BE-C78F-4D93-B92D-34C1116AAB58}"/>
    <pc:docChg chg="undo custSel mod modSld">
      <pc:chgData name="Charles Gardiner" userId="4498df01-83d7-4e3f-90ed-b173acbca838" providerId="ADAL" clId="{8D8232BE-C78F-4D93-B92D-34C1116AAB58}" dt="2020-02-07T19:50:25.186" v="21"/>
      <pc:docMkLst>
        <pc:docMk/>
      </pc:docMkLst>
      <pc:sldChg chg="modSp">
        <pc:chgData name="Charles Gardiner" userId="4498df01-83d7-4e3f-90ed-b173acbca838" providerId="ADAL" clId="{8D8232BE-C78F-4D93-B92D-34C1116AAB58}" dt="2020-02-07T19:50:25.186" v="21"/>
        <pc:sldMkLst>
          <pc:docMk/>
          <pc:sldMk cId="3046804845" sldId="323"/>
        </pc:sldMkLst>
        <pc:graphicFrameChg chg="mod">
          <ac:chgData name="Charles Gardiner" userId="4498df01-83d7-4e3f-90ed-b173acbca838" providerId="ADAL" clId="{8D8232BE-C78F-4D93-B92D-34C1116AAB58}" dt="2020-02-07T19:50:25.186" v="21"/>
          <ac:graphicFrameMkLst>
            <pc:docMk/>
            <pc:sldMk cId="3046804845" sldId="323"/>
            <ac:graphicFrameMk id="13" creationId="{5194CCF3-77EF-480C-AA39-95A6D126DDA9}"/>
          </ac:graphicFrameMkLst>
        </pc:graphicFrameChg>
      </pc:sldChg>
      <pc:sldChg chg="modSp">
        <pc:chgData name="Charles Gardiner" userId="4498df01-83d7-4e3f-90ed-b173acbca838" providerId="ADAL" clId="{8D8232BE-C78F-4D93-B92D-34C1116AAB58}" dt="2020-02-07T17:51:20.072" v="20" actId="1076"/>
        <pc:sldMkLst>
          <pc:docMk/>
          <pc:sldMk cId="3998952447" sldId="330"/>
        </pc:sldMkLst>
        <pc:spChg chg="mod">
          <ac:chgData name="Charles Gardiner" userId="4498df01-83d7-4e3f-90ed-b173acbca838" providerId="ADAL" clId="{8D8232BE-C78F-4D93-B92D-34C1116AAB58}" dt="2020-02-07T17:51:20.072" v="20" actId="1076"/>
          <ac:spMkLst>
            <pc:docMk/>
            <pc:sldMk cId="3998952447" sldId="330"/>
            <ac:spMk id="3" creationId="{80C1988D-C1E8-415B-8FE1-8026197EAEED}"/>
          </ac:spMkLst>
        </pc:spChg>
      </pc:sldChg>
      <pc:sldChg chg="addSp delSp modSp">
        <pc:chgData name="Charles Gardiner" userId="4498df01-83d7-4e3f-90ed-b173acbca838" providerId="ADAL" clId="{8D8232BE-C78F-4D93-B92D-34C1116AAB58}" dt="2020-02-07T17:50:19.089" v="19" actId="26606"/>
        <pc:sldMkLst>
          <pc:docMk/>
          <pc:sldMk cId="4214608587" sldId="336"/>
        </pc:sldMkLst>
        <pc:spChg chg="mod">
          <ac:chgData name="Charles Gardiner" userId="4498df01-83d7-4e3f-90ed-b173acbca838" providerId="ADAL" clId="{8D8232BE-C78F-4D93-B92D-34C1116AAB58}" dt="2020-02-07T17:50:19.089" v="19" actId="26606"/>
          <ac:spMkLst>
            <pc:docMk/>
            <pc:sldMk cId="4214608587" sldId="336"/>
            <ac:spMk id="2" creationId="{DA89748E-3A36-4A0F-BAED-E4752EA37D87}"/>
          </ac:spMkLst>
        </pc:spChg>
        <pc:spChg chg="add del">
          <ac:chgData name="Charles Gardiner" userId="4498df01-83d7-4e3f-90ed-b173acbca838" providerId="ADAL" clId="{8D8232BE-C78F-4D93-B92D-34C1116AAB58}" dt="2020-02-07T17:50:19.089" v="19" actId="26606"/>
          <ac:spMkLst>
            <pc:docMk/>
            <pc:sldMk cId="4214608587" sldId="336"/>
            <ac:spMk id="9" creationId="{42285737-90EE-47DC-AC80-8AE156B11969}"/>
          </ac:spMkLst>
        </pc:spChg>
        <pc:grpChg chg="add del">
          <ac:chgData name="Charles Gardiner" userId="4498df01-83d7-4e3f-90ed-b173acbca838" providerId="ADAL" clId="{8D8232BE-C78F-4D93-B92D-34C1116AAB58}" dt="2020-02-07T17:50:19.089" v="19" actId="26606"/>
          <ac:grpSpMkLst>
            <pc:docMk/>
            <pc:sldMk cId="4214608587" sldId="336"/>
            <ac:grpSpMk id="11" creationId="{B57BDC17-F1B3-455F-BBF1-680AA1F25C06}"/>
          </ac:grpSpMkLst>
        </pc:grpChg>
        <pc:graphicFrameChg chg="mod modGraphic">
          <ac:chgData name="Charles Gardiner" userId="4498df01-83d7-4e3f-90ed-b173acbca838" providerId="ADAL" clId="{8D8232BE-C78F-4D93-B92D-34C1116AAB58}" dt="2020-02-07T17:50:19.089" v="19" actId="26606"/>
          <ac:graphicFrameMkLst>
            <pc:docMk/>
            <pc:sldMk cId="4214608587" sldId="336"/>
            <ac:graphicFrameMk id="19" creationId="{DF1D1E9A-01E3-4486-AC3F-0E3C985C6EBD}"/>
          </ac:graphicFrameMkLst>
        </pc:graphicFrameChg>
      </pc:sldChg>
    </pc:docChg>
  </pc:docChgLst>
  <pc:docChgLst>
    <pc:chgData name="Charles Gardiner" userId="4498df01-83d7-4e3f-90ed-b173acbca838" providerId="ADAL" clId="{BAC0373C-4F29-427C-8986-3332B0F23797}"/>
    <pc:docChg chg="modSld">
      <pc:chgData name="Charles Gardiner" userId="4498df01-83d7-4e3f-90ed-b173acbca838" providerId="ADAL" clId="{BAC0373C-4F29-427C-8986-3332B0F23797}" dt="2020-02-04T03:13:46.274" v="2" actId="1076"/>
      <pc:docMkLst>
        <pc:docMk/>
      </pc:docMkLst>
      <pc:sldChg chg="modSp">
        <pc:chgData name="Charles Gardiner" userId="4498df01-83d7-4e3f-90ed-b173acbca838" providerId="ADAL" clId="{BAC0373C-4F29-427C-8986-3332B0F23797}" dt="2020-02-04T03:13:46.274" v="2" actId="1076"/>
        <pc:sldMkLst>
          <pc:docMk/>
          <pc:sldMk cId="11653236" sldId="339"/>
        </pc:sldMkLst>
        <pc:spChg chg="mod">
          <ac:chgData name="Charles Gardiner" userId="4498df01-83d7-4e3f-90ed-b173acbca838" providerId="ADAL" clId="{BAC0373C-4F29-427C-8986-3332B0F23797}" dt="2020-02-04T03:13:46.274" v="2" actId="1076"/>
          <ac:spMkLst>
            <pc:docMk/>
            <pc:sldMk cId="11653236" sldId="339"/>
            <ac:spMk id="2" creationId="{A77C74FA-8786-4FAB-8BF5-120335F949FD}"/>
          </ac:spMkLst>
        </pc:spChg>
      </pc:sldChg>
    </pc:docChg>
  </pc:docChgLst>
  <pc:docChgLst>
    <pc:chgData name="Charles Gardiner" userId="4498df01-83d7-4e3f-90ed-b173acbca838" providerId="ADAL" clId="{E7829EEA-E65F-4C52-93BB-38F950E4EC1B}"/>
    <pc:docChg chg="delSld">
      <pc:chgData name="Charles Gardiner" userId="4498df01-83d7-4e3f-90ed-b173acbca838" providerId="ADAL" clId="{E7829EEA-E65F-4C52-93BB-38F950E4EC1B}" dt="2020-02-07T23:51:18.599" v="0" actId="47"/>
      <pc:docMkLst>
        <pc:docMk/>
      </pc:docMkLst>
      <pc:sldChg chg="del">
        <pc:chgData name="Charles Gardiner" userId="4498df01-83d7-4e3f-90ed-b173acbca838" providerId="ADAL" clId="{E7829EEA-E65F-4C52-93BB-38F950E4EC1B}" dt="2020-02-07T23:51:18.599" v="0" actId="47"/>
        <pc:sldMkLst>
          <pc:docMk/>
          <pc:sldMk cId="463618459" sldId="257"/>
        </pc:sldMkLst>
      </pc:sldChg>
      <pc:sldChg chg="del">
        <pc:chgData name="Charles Gardiner" userId="4498df01-83d7-4e3f-90ed-b173acbca838" providerId="ADAL" clId="{E7829EEA-E65F-4C52-93BB-38F950E4EC1B}" dt="2020-02-07T23:51:18.599" v="0" actId="47"/>
        <pc:sldMkLst>
          <pc:docMk/>
          <pc:sldMk cId="294737127" sldId="317"/>
        </pc:sldMkLst>
      </pc:sldChg>
      <pc:sldChg chg="del">
        <pc:chgData name="Charles Gardiner" userId="4498df01-83d7-4e3f-90ed-b173acbca838" providerId="ADAL" clId="{E7829EEA-E65F-4C52-93BB-38F950E4EC1B}" dt="2020-02-07T23:51:18.599" v="0" actId="47"/>
        <pc:sldMkLst>
          <pc:docMk/>
          <pc:sldMk cId="3604467667" sldId="327"/>
        </pc:sldMkLst>
      </pc:sldChg>
      <pc:sldChg chg="del">
        <pc:chgData name="Charles Gardiner" userId="4498df01-83d7-4e3f-90ed-b173acbca838" providerId="ADAL" clId="{E7829EEA-E65F-4C52-93BB-38F950E4EC1B}" dt="2020-02-07T23:51:18.599" v="0" actId="47"/>
        <pc:sldMkLst>
          <pc:docMk/>
          <pc:sldMk cId="1897853726" sldId="328"/>
        </pc:sldMkLst>
      </pc:sldChg>
      <pc:sldChg chg="del">
        <pc:chgData name="Charles Gardiner" userId="4498df01-83d7-4e3f-90ed-b173acbca838" providerId="ADAL" clId="{E7829EEA-E65F-4C52-93BB-38F950E4EC1B}" dt="2020-02-07T23:51:18.599" v="0" actId="47"/>
        <pc:sldMkLst>
          <pc:docMk/>
          <pc:sldMk cId="1018585003" sldId="329"/>
        </pc:sldMkLst>
      </pc:sldChg>
      <pc:sldChg chg="del">
        <pc:chgData name="Charles Gardiner" userId="4498df01-83d7-4e3f-90ed-b173acbca838" providerId="ADAL" clId="{E7829EEA-E65F-4C52-93BB-38F950E4EC1B}" dt="2020-02-07T23:51:18.599" v="0" actId="47"/>
        <pc:sldMkLst>
          <pc:docMk/>
          <pc:sldMk cId="2985385083" sldId="338"/>
        </pc:sldMkLst>
      </pc:sldChg>
    </pc:docChg>
  </pc:docChgLst>
  <pc:docChgLst>
    <pc:chgData name="Charles Gardiner" userId="4498df01-83d7-4e3f-90ed-b173acbca838" providerId="ADAL" clId="{69BAF85C-1AD1-47CE-8DC3-DEC12D36B79A}"/>
    <pc:docChg chg="undo redo custSel mod addSld delSld modSld sldOrd modMainMaster">
      <pc:chgData name="Charles Gardiner" userId="4498df01-83d7-4e3f-90ed-b173acbca838" providerId="ADAL" clId="{69BAF85C-1AD1-47CE-8DC3-DEC12D36B79A}" dt="2020-08-13T04:19:48.489" v="3490" actId="14100"/>
      <pc:docMkLst>
        <pc:docMk/>
      </pc:docMkLst>
      <pc:sldChg chg="del">
        <pc:chgData name="Charles Gardiner" userId="4498df01-83d7-4e3f-90ed-b173acbca838" providerId="ADAL" clId="{69BAF85C-1AD1-47CE-8DC3-DEC12D36B79A}" dt="2020-08-12T19:19:48.406" v="3267" actId="47"/>
        <pc:sldMkLst>
          <pc:docMk/>
          <pc:sldMk cId="4259673844" sldId="256"/>
        </pc:sldMkLst>
      </pc:sldChg>
      <pc:sldChg chg="del">
        <pc:chgData name="Charles Gardiner" userId="4498df01-83d7-4e3f-90ed-b173acbca838" providerId="ADAL" clId="{69BAF85C-1AD1-47CE-8DC3-DEC12D36B79A}" dt="2020-08-12T19:19:50.061" v="3268" actId="47"/>
        <pc:sldMkLst>
          <pc:docMk/>
          <pc:sldMk cId="778107089" sldId="258"/>
        </pc:sldMkLst>
      </pc:sldChg>
      <pc:sldChg chg="addSp delSp modSp add mod modClrScheme chgLayout">
        <pc:chgData name="Charles Gardiner" userId="4498df01-83d7-4e3f-90ed-b173acbca838" providerId="ADAL" clId="{69BAF85C-1AD1-47CE-8DC3-DEC12D36B79A}" dt="2020-08-12T03:32:36.004" v="472" actId="20577"/>
        <pc:sldMkLst>
          <pc:docMk/>
          <pc:sldMk cId="0" sldId="262"/>
        </pc:sldMkLst>
        <pc:spChg chg="mod ord">
          <ac:chgData name="Charles Gardiner" userId="4498df01-83d7-4e3f-90ed-b173acbca838" providerId="ADAL" clId="{69BAF85C-1AD1-47CE-8DC3-DEC12D36B79A}" dt="2020-08-12T03:32:36.004" v="472" actId="20577"/>
          <ac:spMkLst>
            <pc:docMk/>
            <pc:sldMk cId="0" sldId="262"/>
            <ac:spMk id="2" creationId="{00000000-0000-0000-0000-000000000000}"/>
          </ac:spMkLst>
        </pc:spChg>
        <pc:spChg chg="del mod ord">
          <ac:chgData name="Charles Gardiner" userId="4498df01-83d7-4e3f-90ed-b173acbca838" providerId="ADAL" clId="{69BAF85C-1AD1-47CE-8DC3-DEC12D36B79A}" dt="2020-08-12T03:15:03.468" v="265" actId="478"/>
          <ac:spMkLst>
            <pc:docMk/>
            <pc:sldMk cId="0" sldId="262"/>
            <ac:spMk id="3" creationId="{00000000-0000-0000-0000-000000000000}"/>
          </ac:spMkLst>
        </pc:spChg>
        <pc:spChg chg="add del mod">
          <ac:chgData name="Charles Gardiner" userId="4498df01-83d7-4e3f-90ed-b173acbca838" providerId="ADAL" clId="{69BAF85C-1AD1-47CE-8DC3-DEC12D36B79A}" dt="2020-08-12T03:15:06.529" v="266" actId="478"/>
          <ac:spMkLst>
            <pc:docMk/>
            <pc:sldMk cId="0" sldId="262"/>
            <ac:spMk id="10" creationId="{B6B4D8ED-95F6-4336-97E0-F567E043A163}"/>
          </ac:spMkLst>
        </pc:spChg>
        <pc:grpChg chg="mod">
          <ac:chgData name="Charles Gardiner" userId="4498df01-83d7-4e3f-90ed-b173acbca838" providerId="ADAL" clId="{69BAF85C-1AD1-47CE-8DC3-DEC12D36B79A}" dt="2020-08-12T03:14:52.198" v="262" actId="1036"/>
          <ac:grpSpMkLst>
            <pc:docMk/>
            <pc:sldMk cId="0" sldId="262"/>
            <ac:grpSpMk id="5" creationId="{695BC788-5B62-4EC1-84C1-0511FAC6C457}"/>
          </ac:grpSpMkLst>
        </pc:grpChg>
        <pc:picChg chg="mod">
          <ac:chgData name="Charles Gardiner" userId="4498df01-83d7-4e3f-90ed-b173acbca838" providerId="ADAL" clId="{69BAF85C-1AD1-47CE-8DC3-DEC12D36B79A}" dt="2020-08-12T03:14:52.198" v="262" actId="1036"/>
          <ac:picMkLst>
            <pc:docMk/>
            <pc:sldMk cId="0" sldId="262"/>
            <ac:picMk id="4" creationId="{00000000-0000-0000-0000-000000000000}"/>
          </ac:picMkLst>
        </pc:picChg>
      </pc:sldChg>
      <pc:sldChg chg="addSp delSp modSp add mod modClrScheme chgLayout">
        <pc:chgData name="Charles Gardiner" userId="4498df01-83d7-4e3f-90ed-b173acbca838" providerId="ADAL" clId="{69BAF85C-1AD1-47CE-8DC3-DEC12D36B79A}" dt="2020-08-12T03:32:28.136" v="468" actId="20577"/>
        <pc:sldMkLst>
          <pc:docMk/>
          <pc:sldMk cId="0" sldId="263"/>
        </pc:sldMkLst>
        <pc:spChg chg="mod ord">
          <ac:chgData name="Charles Gardiner" userId="4498df01-83d7-4e3f-90ed-b173acbca838" providerId="ADAL" clId="{69BAF85C-1AD1-47CE-8DC3-DEC12D36B79A}" dt="2020-08-12T03:32:28.136" v="468" actId="20577"/>
          <ac:spMkLst>
            <pc:docMk/>
            <pc:sldMk cId="0" sldId="263"/>
            <ac:spMk id="2" creationId="{00000000-0000-0000-0000-000000000000}"/>
          </ac:spMkLst>
        </pc:spChg>
        <pc:spChg chg="del mod ord">
          <ac:chgData name="Charles Gardiner" userId="4498df01-83d7-4e3f-90ed-b173acbca838" providerId="ADAL" clId="{69BAF85C-1AD1-47CE-8DC3-DEC12D36B79A}" dt="2020-08-12T03:15:29.429" v="270" actId="478"/>
          <ac:spMkLst>
            <pc:docMk/>
            <pc:sldMk cId="0" sldId="263"/>
            <ac:spMk id="3" creationId="{00000000-0000-0000-0000-000000000000}"/>
          </ac:spMkLst>
        </pc:spChg>
        <pc:spChg chg="add del mod">
          <ac:chgData name="Charles Gardiner" userId="4498df01-83d7-4e3f-90ed-b173acbca838" providerId="ADAL" clId="{69BAF85C-1AD1-47CE-8DC3-DEC12D36B79A}" dt="2020-08-12T03:15:32.810" v="271" actId="478"/>
          <ac:spMkLst>
            <pc:docMk/>
            <pc:sldMk cId="0" sldId="263"/>
            <ac:spMk id="10" creationId="{313D87C4-375B-4340-A421-142C23F553B1}"/>
          </ac:spMkLst>
        </pc:spChg>
      </pc:sldChg>
      <pc:sldChg chg="addSp delSp modSp add mod modClrScheme chgLayout">
        <pc:chgData name="Charles Gardiner" userId="4498df01-83d7-4e3f-90ed-b173acbca838" providerId="ADAL" clId="{69BAF85C-1AD1-47CE-8DC3-DEC12D36B79A}" dt="2020-08-12T03:32:21.433" v="464" actId="20577"/>
        <pc:sldMkLst>
          <pc:docMk/>
          <pc:sldMk cId="0" sldId="264"/>
        </pc:sldMkLst>
        <pc:spChg chg="mod ord">
          <ac:chgData name="Charles Gardiner" userId="4498df01-83d7-4e3f-90ed-b173acbca838" providerId="ADAL" clId="{69BAF85C-1AD1-47CE-8DC3-DEC12D36B79A}" dt="2020-08-12T03:32:21.433" v="464" actId="20577"/>
          <ac:spMkLst>
            <pc:docMk/>
            <pc:sldMk cId="0" sldId="264"/>
            <ac:spMk id="2" creationId="{00000000-0000-0000-0000-000000000000}"/>
          </ac:spMkLst>
        </pc:spChg>
        <pc:spChg chg="del mod ord">
          <ac:chgData name="Charles Gardiner" userId="4498df01-83d7-4e3f-90ed-b173acbca838" providerId="ADAL" clId="{69BAF85C-1AD1-47CE-8DC3-DEC12D36B79A}" dt="2020-08-12T03:15:50.739" v="275" actId="478"/>
          <ac:spMkLst>
            <pc:docMk/>
            <pc:sldMk cId="0" sldId="264"/>
            <ac:spMk id="3" creationId="{00000000-0000-0000-0000-000000000000}"/>
          </ac:spMkLst>
        </pc:spChg>
        <pc:spChg chg="add del mod">
          <ac:chgData name="Charles Gardiner" userId="4498df01-83d7-4e3f-90ed-b173acbca838" providerId="ADAL" clId="{69BAF85C-1AD1-47CE-8DC3-DEC12D36B79A}" dt="2020-08-12T03:15:53.282" v="276" actId="478"/>
          <ac:spMkLst>
            <pc:docMk/>
            <pc:sldMk cId="0" sldId="264"/>
            <ac:spMk id="10" creationId="{4DCF32F6-3198-4A41-9EEC-F2206E157CF3}"/>
          </ac:spMkLst>
        </pc:spChg>
      </pc:sldChg>
      <pc:sldChg chg="modSp add mod modClrScheme chgLayout">
        <pc:chgData name="Charles Gardiner" userId="4498df01-83d7-4e3f-90ed-b173acbca838" providerId="ADAL" clId="{69BAF85C-1AD1-47CE-8DC3-DEC12D36B79A}" dt="2020-08-12T03:32:15.322" v="460" actId="20577"/>
        <pc:sldMkLst>
          <pc:docMk/>
          <pc:sldMk cId="0" sldId="266"/>
        </pc:sldMkLst>
        <pc:spChg chg="mod ord">
          <ac:chgData name="Charles Gardiner" userId="4498df01-83d7-4e3f-90ed-b173acbca838" providerId="ADAL" clId="{69BAF85C-1AD1-47CE-8DC3-DEC12D36B79A}" dt="2020-08-12T03:32:15.322" v="460" actId="20577"/>
          <ac:spMkLst>
            <pc:docMk/>
            <pc:sldMk cId="0" sldId="266"/>
            <ac:spMk id="2" creationId="{00000000-0000-0000-0000-000000000000}"/>
          </ac:spMkLst>
        </pc:spChg>
        <pc:spChg chg="mod ord">
          <ac:chgData name="Charles Gardiner" userId="4498df01-83d7-4e3f-90ed-b173acbca838" providerId="ADAL" clId="{69BAF85C-1AD1-47CE-8DC3-DEC12D36B79A}" dt="2020-08-12T03:16:01.990" v="277" actId="700"/>
          <ac:spMkLst>
            <pc:docMk/>
            <pc:sldMk cId="0" sldId="266"/>
            <ac:spMk id="3" creationId="{00000000-0000-0000-0000-000000000000}"/>
          </ac:spMkLst>
        </pc:spChg>
        <pc:spChg chg="mod">
          <ac:chgData name="Charles Gardiner" userId="4498df01-83d7-4e3f-90ed-b173acbca838" providerId="ADAL" clId="{69BAF85C-1AD1-47CE-8DC3-DEC12D36B79A}" dt="2020-08-12T03:16:29.963" v="281" actId="1076"/>
          <ac:spMkLst>
            <pc:docMk/>
            <pc:sldMk cId="0" sldId="266"/>
            <ac:spMk id="6" creationId="{C46EC49D-7F85-4783-A3CD-2E538D1FF4E1}"/>
          </ac:spMkLst>
        </pc:spChg>
        <pc:cxnChg chg="mod">
          <ac:chgData name="Charles Gardiner" userId="4498df01-83d7-4e3f-90ed-b173acbca838" providerId="ADAL" clId="{69BAF85C-1AD1-47CE-8DC3-DEC12D36B79A}" dt="2020-08-12T03:16:29.963" v="281" actId="1076"/>
          <ac:cxnSpMkLst>
            <pc:docMk/>
            <pc:sldMk cId="0" sldId="266"/>
            <ac:cxnSpMk id="7" creationId="{29A6E5AE-D5DC-43AF-AD21-1F9B42DAD5B3}"/>
          </ac:cxnSpMkLst>
        </pc:cxnChg>
      </pc:sldChg>
      <pc:sldChg chg="addSp delSp modSp add mod modClrScheme chgLayout">
        <pc:chgData name="Charles Gardiner" userId="4498df01-83d7-4e3f-90ed-b173acbca838" providerId="ADAL" clId="{69BAF85C-1AD1-47CE-8DC3-DEC12D36B79A}" dt="2020-08-12T03:31:01.978" v="438" actId="20577"/>
        <pc:sldMkLst>
          <pc:docMk/>
          <pc:sldMk cId="0" sldId="279"/>
        </pc:sldMkLst>
        <pc:spChg chg="mod ord">
          <ac:chgData name="Charles Gardiner" userId="4498df01-83d7-4e3f-90ed-b173acbca838" providerId="ADAL" clId="{69BAF85C-1AD1-47CE-8DC3-DEC12D36B79A}" dt="2020-08-12T03:31:01.978" v="438" actId="20577"/>
          <ac:spMkLst>
            <pc:docMk/>
            <pc:sldMk cId="0" sldId="279"/>
            <ac:spMk id="2" creationId="{00000000-0000-0000-0000-000000000000}"/>
          </ac:spMkLst>
        </pc:spChg>
        <pc:spChg chg="del mod ord">
          <ac:chgData name="Charles Gardiner" userId="4498df01-83d7-4e3f-90ed-b173acbca838" providerId="ADAL" clId="{69BAF85C-1AD1-47CE-8DC3-DEC12D36B79A}" dt="2020-08-12T03:20:29.915" v="300" actId="478"/>
          <ac:spMkLst>
            <pc:docMk/>
            <pc:sldMk cId="0" sldId="279"/>
            <ac:spMk id="3" creationId="{00000000-0000-0000-0000-000000000000}"/>
          </ac:spMkLst>
        </pc:spChg>
        <pc:spChg chg="add del mod">
          <ac:chgData name="Charles Gardiner" userId="4498df01-83d7-4e3f-90ed-b173acbca838" providerId="ADAL" clId="{69BAF85C-1AD1-47CE-8DC3-DEC12D36B79A}" dt="2020-08-12T03:20:33.625" v="301" actId="478"/>
          <ac:spMkLst>
            <pc:docMk/>
            <pc:sldMk cId="0" sldId="279"/>
            <ac:spMk id="6" creationId="{9BF0854A-5E7C-48E7-B5CF-AFBB3DD48C91}"/>
          </ac:spMkLst>
        </pc:spChg>
        <pc:graphicFrameChg chg="mod ord">
          <ac:chgData name="Charles Gardiner" userId="4498df01-83d7-4e3f-90ed-b173acbca838" providerId="ADAL" clId="{69BAF85C-1AD1-47CE-8DC3-DEC12D36B79A}" dt="2020-08-12T03:20:27.493" v="299" actId="167"/>
          <ac:graphicFrameMkLst>
            <pc:docMk/>
            <pc:sldMk cId="0" sldId="279"/>
            <ac:graphicFrameMk id="5" creationId="{2C789309-5298-491C-BC9D-73F8C72E631C}"/>
          </ac:graphicFrameMkLst>
        </pc:graphicFrameChg>
      </pc:sldChg>
      <pc:sldChg chg="addSp delSp modSp del mod modNotesTx">
        <pc:chgData name="Charles Gardiner" userId="4498df01-83d7-4e3f-90ed-b173acbca838" providerId="ADAL" clId="{69BAF85C-1AD1-47CE-8DC3-DEC12D36B79A}" dt="2020-08-12T14:09:41.305" v="479" actId="47"/>
        <pc:sldMkLst>
          <pc:docMk/>
          <pc:sldMk cId="739245756" sldId="285"/>
        </pc:sldMkLst>
        <pc:spChg chg="mod">
          <ac:chgData name="Charles Gardiner" userId="4498df01-83d7-4e3f-90ed-b173acbca838" providerId="ADAL" clId="{69BAF85C-1AD1-47CE-8DC3-DEC12D36B79A}" dt="2020-08-11T22:54:35.775" v="33" actId="6549"/>
          <ac:spMkLst>
            <pc:docMk/>
            <pc:sldMk cId="739245756" sldId="285"/>
            <ac:spMk id="2" creationId="{A77C74FA-8786-4FAB-8BF5-120335F949FD}"/>
          </ac:spMkLst>
        </pc:spChg>
        <pc:picChg chg="add mod">
          <ac:chgData name="Charles Gardiner" userId="4498df01-83d7-4e3f-90ed-b173acbca838" providerId="ADAL" clId="{69BAF85C-1AD1-47CE-8DC3-DEC12D36B79A}" dt="2020-08-11T22:54:19.824" v="7" actId="1076"/>
          <ac:picMkLst>
            <pc:docMk/>
            <pc:sldMk cId="739245756" sldId="285"/>
            <ac:picMk id="5" creationId="{172E01B7-3F76-409C-BF3A-2B50D3381944}"/>
          </ac:picMkLst>
        </pc:picChg>
        <pc:picChg chg="del">
          <ac:chgData name="Charles Gardiner" userId="4498df01-83d7-4e3f-90ed-b173acbca838" providerId="ADAL" clId="{69BAF85C-1AD1-47CE-8DC3-DEC12D36B79A}" dt="2020-08-11T22:53:38.249" v="0" actId="478"/>
          <ac:picMkLst>
            <pc:docMk/>
            <pc:sldMk cId="739245756" sldId="285"/>
            <ac:picMk id="8" creationId="{AE3E6328-AD0F-4021-AF5D-ECDCAF401582}"/>
          </ac:picMkLst>
        </pc:picChg>
      </pc:sldChg>
      <pc:sldChg chg="addSp delSp modSp add mod ord modClrScheme chgLayout">
        <pc:chgData name="Charles Gardiner" userId="4498df01-83d7-4e3f-90ed-b173acbca838" providerId="ADAL" clId="{69BAF85C-1AD1-47CE-8DC3-DEC12D36B79A}" dt="2020-08-12T22:07:23.075" v="3373"/>
        <pc:sldMkLst>
          <pc:docMk/>
          <pc:sldMk cId="0" sldId="290"/>
        </pc:sldMkLst>
        <pc:spChg chg="mod ord">
          <ac:chgData name="Charles Gardiner" userId="4498df01-83d7-4e3f-90ed-b173acbca838" providerId="ADAL" clId="{69BAF85C-1AD1-47CE-8DC3-DEC12D36B79A}" dt="2020-08-12T03:24:46.483" v="352" actId="14100"/>
          <ac:spMkLst>
            <pc:docMk/>
            <pc:sldMk cId="0" sldId="290"/>
            <ac:spMk id="2" creationId="{00000000-0000-0000-0000-000000000000}"/>
          </ac:spMkLst>
        </pc:spChg>
        <pc:spChg chg="del mod ord">
          <ac:chgData name="Charles Gardiner" userId="4498df01-83d7-4e3f-90ed-b173acbca838" providerId="ADAL" clId="{69BAF85C-1AD1-47CE-8DC3-DEC12D36B79A}" dt="2020-08-12T03:25:31.940" v="354" actId="478"/>
          <ac:spMkLst>
            <pc:docMk/>
            <pc:sldMk cId="0" sldId="290"/>
            <ac:spMk id="3" creationId="{00000000-0000-0000-0000-000000000000}"/>
          </ac:spMkLst>
        </pc:spChg>
        <pc:spChg chg="add del mod">
          <ac:chgData name="Charles Gardiner" userId="4498df01-83d7-4e3f-90ed-b173acbca838" providerId="ADAL" clId="{69BAF85C-1AD1-47CE-8DC3-DEC12D36B79A}" dt="2020-08-12T03:25:34.233" v="355" actId="478"/>
          <ac:spMkLst>
            <pc:docMk/>
            <pc:sldMk cId="0" sldId="290"/>
            <ac:spMk id="5" creationId="{70D1F57C-1C95-42BE-AA4F-81F264A5E932}"/>
          </ac:spMkLst>
        </pc:spChg>
        <pc:graphicFrameChg chg="mod">
          <ac:chgData name="Charles Gardiner" userId="4498df01-83d7-4e3f-90ed-b173acbca838" providerId="ADAL" clId="{69BAF85C-1AD1-47CE-8DC3-DEC12D36B79A}" dt="2020-08-12T03:25:51.798" v="359" actId="14100"/>
          <ac:graphicFrameMkLst>
            <pc:docMk/>
            <pc:sldMk cId="0" sldId="290"/>
            <ac:graphicFrameMk id="7" creationId="{0A80FECD-16A0-404A-9E8E-466F7DCCC264}"/>
          </ac:graphicFrameMkLst>
        </pc:graphicFrameChg>
      </pc:sldChg>
      <pc:sldChg chg="addSp delSp modSp add mod modClrScheme chgLayout">
        <pc:chgData name="Charles Gardiner" userId="4498df01-83d7-4e3f-90ed-b173acbca838" providerId="ADAL" clId="{69BAF85C-1AD1-47CE-8DC3-DEC12D36B79A}" dt="2020-08-12T03:31:53.475" v="456" actId="20577"/>
        <pc:sldMkLst>
          <pc:docMk/>
          <pc:sldMk cId="521005236" sldId="292"/>
        </pc:sldMkLst>
        <pc:spChg chg="mod ord">
          <ac:chgData name="Charles Gardiner" userId="4498df01-83d7-4e3f-90ed-b173acbca838" providerId="ADAL" clId="{69BAF85C-1AD1-47CE-8DC3-DEC12D36B79A}" dt="2020-08-12T03:30:55.499" v="433" actId="20577"/>
          <ac:spMkLst>
            <pc:docMk/>
            <pc:sldMk cId="521005236" sldId="292"/>
            <ac:spMk id="2" creationId="{5D10544C-99AD-4DD2-B869-345DEF6E5C72}"/>
          </ac:spMkLst>
        </pc:spChg>
        <pc:spChg chg="del mod ord">
          <ac:chgData name="Charles Gardiner" userId="4498df01-83d7-4e3f-90ed-b173acbca838" providerId="ADAL" clId="{69BAF85C-1AD1-47CE-8DC3-DEC12D36B79A}" dt="2020-08-12T03:19:42.828" v="290" actId="478"/>
          <ac:spMkLst>
            <pc:docMk/>
            <pc:sldMk cId="521005236" sldId="292"/>
            <ac:spMk id="3" creationId="{D32B1DEF-2197-4E0F-A99D-F3CD65035A16}"/>
          </ac:spMkLst>
        </pc:spChg>
        <pc:spChg chg="mod">
          <ac:chgData name="Charles Gardiner" userId="4498df01-83d7-4e3f-90ed-b173acbca838" providerId="ADAL" clId="{69BAF85C-1AD1-47CE-8DC3-DEC12D36B79A}" dt="2020-08-12T03:19:54.962" v="294" actId="5793"/>
          <ac:spMkLst>
            <pc:docMk/>
            <pc:sldMk cId="521005236" sldId="292"/>
            <ac:spMk id="4" creationId="{2F71082F-D470-4852-993C-341DCE941052}"/>
          </ac:spMkLst>
        </pc:spChg>
        <pc:spChg chg="add del mod">
          <ac:chgData name="Charles Gardiner" userId="4498df01-83d7-4e3f-90ed-b173acbca838" providerId="ADAL" clId="{69BAF85C-1AD1-47CE-8DC3-DEC12D36B79A}" dt="2020-08-12T03:19:44.058" v="291" actId="478"/>
          <ac:spMkLst>
            <pc:docMk/>
            <pc:sldMk cId="521005236" sldId="292"/>
            <ac:spMk id="8" creationId="{46CBF61A-8457-4698-8836-171B71839A84}"/>
          </ac:spMkLst>
        </pc:spChg>
        <pc:spChg chg="add mod">
          <ac:chgData name="Charles Gardiner" userId="4498df01-83d7-4e3f-90ed-b173acbca838" providerId="ADAL" clId="{69BAF85C-1AD1-47CE-8DC3-DEC12D36B79A}" dt="2020-08-12T03:31:53.475" v="456" actId="20577"/>
          <ac:spMkLst>
            <pc:docMk/>
            <pc:sldMk cId="521005236" sldId="292"/>
            <ac:spMk id="9" creationId="{431EBE61-224B-438B-A0FB-AF18B254B62B}"/>
          </ac:spMkLst>
        </pc:spChg>
      </pc:sldChg>
      <pc:sldChg chg="addSp modSp add mod modClrScheme chgLayout">
        <pc:chgData name="Charles Gardiner" userId="4498df01-83d7-4e3f-90ed-b173acbca838" providerId="ADAL" clId="{69BAF85C-1AD1-47CE-8DC3-DEC12D36B79A}" dt="2020-08-12T03:31:07.255" v="443" actId="20577"/>
        <pc:sldMkLst>
          <pc:docMk/>
          <pc:sldMk cId="4100926920" sldId="293"/>
        </pc:sldMkLst>
        <pc:spChg chg="mod ord">
          <ac:chgData name="Charles Gardiner" userId="4498df01-83d7-4e3f-90ed-b173acbca838" providerId="ADAL" clId="{69BAF85C-1AD1-47CE-8DC3-DEC12D36B79A}" dt="2020-08-12T03:31:07.255" v="443" actId="20577"/>
          <ac:spMkLst>
            <pc:docMk/>
            <pc:sldMk cId="4100926920" sldId="293"/>
            <ac:spMk id="2" creationId="{527CB3A4-2B53-4FF8-8F01-64131F601443}"/>
          </ac:spMkLst>
        </pc:spChg>
        <pc:spChg chg="mod ord">
          <ac:chgData name="Charles Gardiner" userId="4498df01-83d7-4e3f-90ed-b173acbca838" providerId="ADAL" clId="{69BAF85C-1AD1-47CE-8DC3-DEC12D36B79A}" dt="2020-08-12T03:23:06.871" v="303" actId="700"/>
          <ac:spMkLst>
            <pc:docMk/>
            <pc:sldMk cId="4100926920" sldId="293"/>
            <ac:spMk id="3" creationId="{6C9A0CF1-2A85-4E81-BB5D-8E5374F32090}"/>
          </ac:spMkLst>
        </pc:spChg>
        <pc:spChg chg="mod">
          <ac:chgData name="Charles Gardiner" userId="4498df01-83d7-4e3f-90ed-b173acbca838" providerId="ADAL" clId="{69BAF85C-1AD1-47CE-8DC3-DEC12D36B79A}" dt="2020-08-12T03:23:45.672" v="324" actId="14100"/>
          <ac:spMkLst>
            <pc:docMk/>
            <pc:sldMk cId="4100926920" sldId="293"/>
            <ac:spMk id="4" creationId="{44E8962D-EAA8-4E52-ABFE-172F6E4C8EF9}"/>
          </ac:spMkLst>
        </pc:spChg>
        <pc:spChg chg="mod">
          <ac:chgData name="Charles Gardiner" userId="4498df01-83d7-4e3f-90ed-b173acbca838" providerId="ADAL" clId="{69BAF85C-1AD1-47CE-8DC3-DEC12D36B79A}" dt="2020-08-12T03:23:35.901" v="322" actId="1076"/>
          <ac:spMkLst>
            <pc:docMk/>
            <pc:sldMk cId="4100926920" sldId="293"/>
            <ac:spMk id="5" creationId="{97A3278F-023E-4DF9-89EE-4DBA280949F4}"/>
          </ac:spMkLst>
        </pc:spChg>
        <pc:spChg chg="mod">
          <ac:chgData name="Charles Gardiner" userId="4498df01-83d7-4e3f-90ed-b173acbca838" providerId="ADAL" clId="{69BAF85C-1AD1-47CE-8DC3-DEC12D36B79A}" dt="2020-08-12T03:23:30.900" v="321" actId="1076"/>
          <ac:spMkLst>
            <pc:docMk/>
            <pc:sldMk cId="4100926920" sldId="293"/>
            <ac:spMk id="6" creationId="{9333D040-9F06-4709-8848-E3A7B10BA5E2}"/>
          </ac:spMkLst>
        </pc:spChg>
        <pc:spChg chg="mod">
          <ac:chgData name="Charles Gardiner" userId="4498df01-83d7-4e3f-90ed-b173acbca838" providerId="ADAL" clId="{69BAF85C-1AD1-47CE-8DC3-DEC12D36B79A}" dt="2020-08-12T03:23:27.585" v="320" actId="1038"/>
          <ac:spMkLst>
            <pc:docMk/>
            <pc:sldMk cId="4100926920" sldId="293"/>
            <ac:spMk id="7" creationId="{63173DE2-C447-40D1-ABE1-82DB2539C1E3}"/>
          </ac:spMkLst>
        </pc:spChg>
        <pc:spChg chg="add mod">
          <ac:chgData name="Charles Gardiner" userId="4498df01-83d7-4e3f-90ed-b173acbca838" providerId="ADAL" clId="{69BAF85C-1AD1-47CE-8DC3-DEC12D36B79A}" dt="2020-08-12T03:30:26.612" v="429" actId="6549"/>
          <ac:spMkLst>
            <pc:docMk/>
            <pc:sldMk cId="4100926920" sldId="293"/>
            <ac:spMk id="8" creationId="{E70FD6A2-5358-468D-97BE-CB2D0038596D}"/>
          </ac:spMkLst>
        </pc:spChg>
      </pc:sldChg>
      <pc:sldChg chg="modSp add mod modClrScheme chgLayout">
        <pc:chgData name="Charles Gardiner" userId="4498df01-83d7-4e3f-90ed-b173acbca838" providerId="ADAL" clId="{69BAF85C-1AD1-47CE-8DC3-DEC12D36B79A}" dt="2020-08-12T03:31:14.090" v="448" actId="20577"/>
        <pc:sldMkLst>
          <pc:docMk/>
          <pc:sldMk cId="591458163" sldId="294"/>
        </pc:sldMkLst>
        <pc:spChg chg="mod ord">
          <ac:chgData name="Charles Gardiner" userId="4498df01-83d7-4e3f-90ed-b173acbca838" providerId="ADAL" clId="{69BAF85C-1AD1-47CE-8DC3-DEC12D36B79A}" dt="2020-08-12T03:31:14.090" v="448" actId="20577"/>
          <ac:spMkLst>
            <pc:docMk/>
            <pc:sldMk cId="591458163" sldId="294"/>
            <ac:spMk id="2" creationId="{12D0CEE9-5F37-483F-B180-0AB1C7C9FD99}"/>
          </ac:spMkLst>
        </pc:spChg>
        <pc:spChg chg="mod ord">
          <ac:chgData name="Charles Gardiner" userId="4498df01-83d7-4e3f-90ed-b173acbca838" providerId="ADAL" clId="{69BAF85C-1AD1-47CE-8DC3-DEC12D36B79A}" dt="2020-08-12T03:26:22.703" v="363" actId="1076"/>
          <ac:spMkLst>
            <pc:docMk/>
            <pc:sldMk cId="591458163" sldId="294"/>
            <ac:spMk id="3" creationId="{2A038C73-1792-4CAC-8C36-12DD6CCD6E35}"/>
          </ac:spMkLst>
        </pc:spChg>
        <pc:spChg chg="mod">
          <ac:chgData name="Charles Gardiner" userId="4498df01-83d7-4e3f-90ed-b173acbca838" providerId="ADAL" clId="{69BAF85C-1AD1-47CE-8DC3-DEC12D36B79A}" dt="2020-08-12T03:27:02.028" v="374" actId="20577"/>
          <ac:spMkLst>
            <pc:docMk/>
            <pc:sldMk cId="591458163" sldId="294"/>
            <ac:spMk id="4" creationId="{4F84B687-5862-4282-8140-C391127B8EF0}"/>
          </ac:spMkLst>
        </pc:spChg>
        <pc:spChg chg="mod">
          <ac:chgData name="Charles Gardiner" userId="4498df01-83d7-4e3f-90ed-b173acbca838" providerId="ADAL" clId="{69BAF85C-1AD1-47CE-8DC3-DEC12D36B79A}" dt="2020-08-12T03:26:28.279" v="365" actId="1076"/>
          <ac:spMkLst>
            <pc:docMk/>
            <pc:sldMk cId="591458163" sldId="294"/>
            <ac:spMk id="5" creationId="{67938809-9E2E-4B5A-8C85-981B020EE642}"/>
          </ac:spMkLst>
        </pc:spChg>
        <pc:spChg chg="mod">
          <ac:chgData name="Charles Gardiner" userId="4498df01-83d7-4e3f-90ed-b173acbca838" providerId="ADAL" clId="{69BAF85C-1AD1-47CE-8DC3-DEC12D36B79A}" dt="2020-08-12T03:27:14.368" v="375" actId="1076"/>
          <ac:spMkLst>
            <pc:docMk/>
            <pc:sldMk cId="591458163" sldId="294"/>
            <ac:spMk id="6" creationId="{5A2CFADE-1B4B-4221-88A8-1995F79049F8}"/>
          </ac:spMkLst>
        </pc:spChg>
      </pc:sldChg>
      <pc:sldChg chg="modSp add mod modClrScheme chgLayout">
        <pc:chgData name="Charles Gardiner" userId="4498df01-83d7-4e3f-90ed-b173acbca838" providerId="ADAL" clId="{69BAF85C-1AD1-47CE-8DC3-DEC12D36B79A}" dt="2020-08-12T03:29:31.131" v="422" actId="1076"/>
        <pc:sldMkLst>
          <pc:docMk/>
          <pc:sldMk cId="670674334" sldId="295"/>
        </pc:sldMkLst>
        <pc:spChg chg="mod ord">
          <ac:chgData name="Charles Gardiner" userId="4498df01-83d7-4e3f-90ed-b173acbca838" providerId="ADAL" clId="{69BAF85C-1AD1-47CE-8DC3-DEC12D36B79A}" dt="2020-08-12T03:28:39.914" v="410" actId="6549"/>
          <ac:spMkLst>
            <pc:docMk/>
            <pc:sldMk cId="670674334" sldId="295"/>
            <ac:spMk id="2" creationId="{B8AC903F-704A-4EBD-AA02-4F6FE8B08BAA}"/>
          </ac:spMkLst>
        </pc:spChg>
        <pc:spChg chg="mod ord">
          <ac:chgData name="Charles Gardiner" userId="4498df01-83d7-4e3f-90ed-b173acbca838" providerId="ADAL" clId="{69BAF85C-1AD1-47CE-8DC3-DEC12D36B79A}" dt="2020-08-12T03:29:19.934" v="420" actId="403"/>
          <ac:spMkLst>
            <pc:docMk/>
            <pc:sldMk cId="670674334" sldId="295"/>
            <ac:spMk id="3" creationId="{C987CB26-612F-434F-9AE9-C90ED6156DE8}"/>
          </ac:spMkLst>
        </pc:spChg>
        <pc:spChg chg="mod">
          <ac:chgData name="Charles Gardiner" userId="4498df01-83d7-4e3f-90ed-b173acbca838" providerId="ADAL" clId="{69BAF85C-1AD1-47CE-8DC3-DEC12D36B79A}" dt="2020-08-12T03:29:31.131" v="422" actId="1076"/>
          <ac:spMkLst>
            <pc:docMk/>
            <pc:sldMk cId="670674334" sldId="295"/>
            <ac:spMk id="4" creationId="{0B075480-5131-4C29-A64D-7621CB5294B0}"/>
          </ac:spMkLst>
        </pc:spChg>
        <pc:spChg chg="mod">
          <ac:chgData name="Charles Gardiner" userId="4498df01-83d7-4e3f-90ed-b173acbca838" providerId="ADAL" clId="{69BAF85C-1AD1-47CE-8DC3-DEC12D36B79A}" dt="2020-08-12T03:29:27.984" v="421" actId="1076"/>
          <ac:spMkLst>
            <pc:docMk/>
            <pc:sldMk cId="670674334" sldId="295"/>
            <ac:spMk id="5" creationId="{C57C2452-89FC-41A3-B941-94B7AAD66C2E}"/>
          </ac:spMkLst>
        </pc:spChg>
      </pc:sldChg>
      <pc:sldChg chg="modSp add mod modClrScheme chgLayout">
        <pc:chgData name="Charles Gardiner" userId="4498df01-83d7-4e3f-90ed-b173acbca838" providerId="ADAL" clId="{69BAF85C-1AD1-47CE-8DC3-DEC12D36B79A}" dt="2020-08-12T03:28:10.192" v="391" actId="1076"/>
        <pc:sldMkLst>
          <pc:docMk/>
          <pc:sldMk cId="4007793584" sldId="296"/>
        </pc:sldMkLst>
        <pc:spChg chg="mod ord">
          <ac:chgData name="Charles Gardiner" userId="4498df01-83d7-4e3f-90ed-b173acbca838" providerId="ADAL" clId="{69BAF85C-1AD1-47CE-8DC3-DEC12D36B79A}" dt="2020-08-12T03:27:31.507" v="382" actId="14100"/>
          <ac:spMkLst>
            <pc:docMk/>
            <pc:sldMk cId="4007793584" sldId="296"/>
            <ac:spMk id="2" creationId="{DFA456E2-431D-4F12-AA87-65B1CCE082CA}"/>
          </ac:spMkLst>
        </pc:spChg>
        <pc:spChg chg="mod ord">
          <ac:chgData name="Charles Gardiner" userId="4498df01-83d7-4e3f-90ed-b173acbca838" providerId="ADAL" clId="{69BAF85C-1AD1-47CE-8DC3-DEC12D36B79A}" dt="2020-08-12T03:27:41.027" v="385" actId="5793"/>
          <ac:spMkLst>
            <pc:docMk/>
            <pc:sldMk cId="4007793584" sldId="296"/>
            <ac:spMk id="3" creationId="{C53E5CA2-AB6C-4F26-9CD1-610D52380AD5}"/>
          </ac:spMkLst>
        </pc:spChg>
        <pc:spChg chg="mod">
          <ac:chgData name="Charles Gardiner" userId="4498df01-83d7-4e3f-90ed-b173acbca838" providerId="ADAL" clId="{69BAF85C-1AD1-47CE-8DC3-DEC12D36B79A}" dt="2020-08-12T03:27:47.244" v="386" actId="1076"/>
          <ac:spMkLst>
            <pc:docMk/>
            <pc:sldMk cId="4007793584" sldId="296"/>
            <ac:spMk id="4" creationId="{153A2E8D-A8D5-4218-83FD-A1FD66310066}"/>
          </ac:spMkLst>
        </pc:spChg>
        <pc:spChg chg="mod">
          <ac:chgData name="Charles Gardiner" userId="4498df01-83d7-4e3f-90ed-b173acbca838" providerId="ADAL" clId="{69BAF85C-1AD1-47CE-8DC3-DEC12D36B79A}" dt="2020-08-12T03:28:10.192" v="391" actId="1076"/>
          <ac:spMkLst>
            <pc:docMk/>
            <pc:sldMk cId="4007793584" sldId="296"/>
            <ac:spMk id="5" creationId="{C775AB82-814B-40BF-A3F5-0240C6EB3240}"/>
          </ac:spMkLst>
        </pc:spChg>
        <pc:spChg chg="mod">
          <ac:chgData name="Charles Gardiner" userId="4498df01-83d7-4e3f-90ed-b173acbca838" providerId="ADAL" clId="{69BAF85C-1AD1-47CE-8DC3-DEC12D36B79A}" dt="2020-08-12T03:27:52.182" v="387" actId="1076"/>
          <ac:spMkLst>
            <pc:docMk/>
            <pc:sldMk cId="4007793584" sldId="296"/>
            <ac:spMk id="6" creationId="{AD01961C-FDE7-4FCF-8B45-85AEE1E4DCEF}"/>
          </ac:spMkLst>
        </pc:spChg>
        <pc:spChg chg="mod">
          <ac:chgData name="Charles Gardiner" userId="4498df01-83d7-4e3f-90ed-b173acbca838" providerId="ADAL" clId="{69BAF85C-1AD1-47CE-8DC3-DEC12D36B79A}" dt="2020-08-12T03:28:04.331" v="390" actId="14100"/>
          <ac:spMkLst>
            <pc:docMk/>
            <pc:sldMk cId="4007793584" sldId="296"/>
            <ac:spMk id="7" creationId="{004E402B-B3CE-4A73-86B8-52AB575DA91E}"/>
          </ac:spMkLst>
        </pc:spChg>
      </pc:sldChg>
      <pc:sldChg chg="addSp delSp modSp add mod modClrScheme chgLayout">
        <pc:chgData name="Charles Gardiner" userId="4498df01-83d7-4e3f-90ed-b173acbca838" providerId="ADAL" clId="{69BAF85C-1AD1-47CE-8DC3-DEC12D36B79A}" dt="2020-08-12T03:31:25.753" v="453" actId="20577"/>
        <pc:sldMkLst>
          <pc:docMk/>
          <pc:sldMk cId="0" sldId="304"/>
        </pc:sldMkLst>
        <pc:spChg chg="mod ord">
          <ac:chgData name="Charles Gardiner" userId="4498df01-83d7-4e3f-90ed-b173acbca838" providerId="ADAL" clId="{69BAF85C-1AD1-47CE-8DC3-DEC12D36B79A}" dt="2020-08-12T03:31:25.753" v="453" actId="20577"/>
          <ac:spMkLst>
            <pc:docMk/>
            <pc:sldMk cId="0" sldId="304"/>
            <ac:spMk id="2" creationId="{00000000-0000-0000-0000-000000000000}"/>
          </ac:spMkLst>
        </pc:spChg>
        <pc:spChg chg="del mod ord">
          <ac:chgData name="Charles Gardiner" userId="4498df01-83d7-4e3f-90ed-b173acbca838" providerId="ADAL" clId="{69BAF85C-1AD1-47CE-8DC3-DEC12D36B79A}" dt="2020-08-12T03:17:49.870" v="286" actId="478"/>
          <ac:spMkLst>
            <pc:docMk/>
            <pc:sldMk cId="0" sldId="304"/>
            <ac:spMk id="3" creationId="{00000000-0000-0000-0000-000000000000}"/>
          </ac:spMkLst>
        </pc:spChg>
        <pc:spChg chg="add del mod">
          <ac:chgData name="Charles Gardiner" userId="4498df01-83d7-4e3f-90ed-b173acbca838" providerId="ADAL" clId="{69BAF85C-1AD1-47CE-8DC3-DEC12D36B79A}" dt="2020-08-12T03:17:51.121" v="287" actId="478"/>
          <ac:spMkLst>
            <pc:docMk/>
            <pc:sldMk cId="0" sldId="304"/>
            <ac:spMk id="5" creationId="{D379B987-F0AA-4238-82B0-62DB970C4D67}"/>
          </ac:spMkLst>
        </pc:spChg>
        <pc:graphicFrameChg chg="mod">
          <ac:chgData name="Charles Gardiner" userId="4498df01-83d7-4e3f-90ed-b173acbca838" providerId="ADAL" clId="{69BAF85C-1AD1-47CE-8DC3-DEC12D36B79A}" dt="2020-08-12T03:18:37.418" v="288"/>
          <ac:graphicFrameMkLst>
            <pc:docMk/>
            <pc:sldMk cId="0" sldId="304"/>
            <ac:graphicFrameMk id="6" creationId="{348BE9BF-FEDB-4C4F-A379-4C0C41DC3C6C}"/>
          </ac:graphicFrameMkLst>
        </pc:graphicFrameChg>
      </pc:sldChg>
      <pc:sldChg chg="del modNotesTx">
        <pc:chgData name="Charles Gardiner" userId="4498df01-83d7-4e3f-90ed-b173acbca838" providerId="ADAL" clId="{69BAF85C-1AD1-47CE-8DC3-DEC12D36B79A}" dt="2020-08-12T14:09:41.305" v="479" actId="47"/>
        <pc:sldMkLst>
          <pc:docMk/>
          <pc:sldMk cId="2141650398" sldId="315"/>
        </pc:sldMkLst>
      </pc:sldChg>
      <pc:sldChg chg="del modNotesTx">
        <pc:chgData name="Charles Gardiner" userId="4498df01-83d7-4e3f-90ed-b173acbca838" providerId="ADAL" clId="{69BAF85C-1AD1-47CE-8DC3-DEC12D36B79A}" dt="2020-08-12T19:04:06.336" v="2716" actId="47"/>
        <pc:sldMkLst>
          <pc:docMk/>
          <pc:sldMk cId="344985566" sldId="321"/>
        </pc:sldMkLst>
      </pc:sldChg>
      <pc:sldChg chg="del modNotesTx">
        <pc:chgData name="Charles Gardiner" userId="4498df01-83d7-4e3f-90ed-b173acbca838" providerId="ADAL" clId="{69BAF85C-1AD1-47CE-8DC3-DEC12D36B79A}" dt="2020-08-12T14:09:41.305" v="479" actId="47"/>
        <pc:sldMkLst>
          <pc:docMk/>
          <pc:sldMk cId="3046804845" sldId="323"/>
        </pc:sldMkLst>
      </pc:sldChg>
      <pc:sldChg chg="del modNotesTx">
        <pc:chgData name="Charles Gardiner" userId="4498df01-83d7-4e3f-90ed-b173acbca838" providerId="ADAL" clId="{69BAF85C-1AD1-47CE-8DC3-DEC12D36B79A}" dt="2020-08-12T14:09:41.305" v="479" actId="47"/>
        <pc:sldMkLst>
          <pc:docMk/>
          <pc:sldMk cId="2148421624" sldId="325"/>
        </pc:sldMkLst>
      </pc:sldChg>
      <pc:sldChg chg="del">
        <pc:chgData name="Charles Gardiner" userId="4498df01-83d7-4e3f-90ed-b173acbca838" providerId="ADAL" clId="{69BAF85C-1AD1-47CE-8DC3-DEC12D36B79A}" dt="2020-08-12T19:04:06.336" v="2716" actId="47"/>
        <pc:sldMkLst>
          <pc:docMk/>
          <pc:sldMk cId="3998952447" sldId="330"/>
        </pc:sldMkLst>
      </pc:sldChg>
      <pc:sldChg chg="del">
        <pc:chgData name="Charles Gardiner" userId="4498df01-83d7-4e3f-90ed-b173acbca838" providerId="ADAL" clId="{69BAF85C-1AD1-47CE-8DC3-DEC12D36B79A}" dt="2020-08-12T19:04:06.336" v="2716" actId="47"/>
        <pc:sldMkLst>
          <pc:docMk/>
          <pc:sldMk cId="2349985563" sldId="331"/>
        </pc:sldMkLst>
      </pc:sldChg>
      <pc:sldChg chg="del">
        <pc:chgData name="Charles Gardiner" userId="4498df01-83d7-4e3f-90ed-b173acbca838" providerId="ADAL" clId="{69BAF85C-1AD1-47CE-8DC3-DEC12D36B79A}" dt="2020-08-12T19:04:06.336" v="2716" actId="47"/>
        <pc:sldMkLst>
          <pc:docMk/>
          <pc:sldMk cId="2468538972" sldId="332"/>
        </pc:sldMkLst>
      </pc:sldChg>
      <pc:sldChg chg="del">
        <pc:chgData name="Charles Gardiner" userId="4498df01-83d7-4e3f-90ed-b173acbca838" providerId="ADAL" clId="{69BAF85C-1AD1-47CE-8DC3-DEC12D36B79A}" dt="2020-08-12T19:04:06.336" v="2716" actId="47"/>
        <pc:sldMkLst>
          <pc:docMk/>
          <pc:sldMk cId="161912505" sldId="333"/>
        </pc:sldMkLst>
      </pc:sldChg>
      <pc:sldChg chg="del">
        <pc:chgData name="Charles Gardiner" userId="4498df01-83d7-4e3f-90ed-b173acbca838" providerId="ADAL" clId="{69BAF85C-1AD1-47CE-8DC3-DEC12D36B79A}" dt="2020-08-12T19:04:06.336" v="2716" actId="47"/>
        <pc:sldMkLst>
          <pc:docMk/>
          <pc:sldMk cId="593323819" sldId="334"/>
        </pc:sldMkLst>
      </pc:sldChg>
      <pc:sldChg chg="del">
        <pc:chgData name="Charles Gardiner" userId="4498df01-83d7-4e3f-90ed-b173acbca838" providerId="ADAL" clId="{69BAF85C-1AD1-47CE-8DC3-DEC12D36B79A}" dt="2020-08-12T19:04:06.336" v="2716" actId="47"/>
        <pc:sldMkLst>
          <pc:docMk/>
          <pc:sldMk cId="4214608587" sldId="336"/>
        </pc:sldMkLst>
      </pc:sldChg>
      <pc:sldChg chg="addSp delSp modSp mod modNotesTx">
        <pc:chgData name="Charles Gardiner" userId="4498df01-83d7-4e3f-90ed-b173acbca838" providerId="ADAL" clId="{69BAF85C-1AD1-47CE-8DC3-DEC12D36B79A}" dt="2020-08-13T00:42:15.210" v="3434" actId="478"/>
        <pc:sldMkLst>
          <pc:docMk/>
          <pc:sldMk cId="11653236" sldId="339"/>
        </pc:sldMkLst>
        <pc:spChg chg="mod">
          <ac:chgData name="Charles Gardiner" userId="4498df01-83d7-4e3f-90ed-b173acbca838" providerId="ADAL" clId="{69BAF85C-1AD1-47CE-8DC3-DEC12D36B79A}" dt="2020-08-12T19:04:55.042" v="2723" actId="1076"/>
          <ac:spMkLst>
            <pc:docMk/>
            <pc:sldMk cId="11653236" sldId="339"/>
            <ac:spMk id="2" creationId="{A77C74FA-8786-4FAB-8BF5-120335F949FD}"/>
          </ac:spMkLst>
        </pc:spChg>
        <pc:spChg chg="del">
          <ac:chgData name="Charles Gardiner" userId="4498df01-83d7-4e3f-90ed-b173acbca838" providerId="ADAL" clId="{69BAF85C-1AD1-47CE-8DC3-DEC12D36B79A}" dt="2020-08-13T00:42:15.210" v="3434" actId="478"/>
          <ac:spMkLst>
            <pc:docMk/>
            <pc:sldMk cId="11653236" sldId="339"/>
            <ac:spMk id="3" creationId="{9E24A998-6864-4A50-9E1D-FDDA70614C63}"/>
          </ac:spMkLst>
        </pc:spChg>
        <pc:picChg chg="add">
          <ac:chgData name="Charles Gardiner" userId="4498df01-83d7-4e3f-90ed-b173acbca838" providerId="ADAL" clId="{69BAF85C-1AD1-47CE-8DC3-DEC12D36B79A}" dt="2020-08-12T19:04:23.385" v="2718" actId="22"/>
          <ac:picMkLst>
            <pc:docMk/>
            <pc:sldMk cId="11653236" sldId="339"/>
            <ac:picMk id="4" creationId="{494EE381-0F38-4D2C-BB1B-2733026FA080}"/>
          </ac:picMkLst>
        </pc:picChg>
        <pc:picChg chg="del">
          <ac:chgData name="Charles Gardiner" userId="4498df01-83d7-4e3f-90ed-b173acbca838" providerId="ADAL" clId="{69BAF85C-1AD1-47CE-8DC3-DEC12D36B79A}" dt="2020-08-12T19:04:11.237" v="2717" actId="478"/>
          <ac:picMkLst>
            <pc:docMk/>
            <pc:sldMk cId="11653236" sldId="339"/>
            <ac:picMk id="8" creationId="{AE3E6328-AD0F-4021-AF5D-ECDCAF401582}"/>
          </ac:picMkLst>
        </pc:picChg>
      </pc:sldChg>
      <pc:sldChg chg="addSp delSp modSp new mod setBg">
        <pc:chgData name="Charles Gardiner" userId="4498df01-83d7-4e3f-90ed-b173acbca838" providerId="ADAL" clId="{69BAF85C-1AD1-47CE-8DC3-DEC12D36B79A}" dt="2020-08-12T22:04:05.756" v="3371" actId="20577"/>
        <pc:sldMkLst>
          <pc:docMk/>
          <pc:sldMk cId="2819448077" sldId="340"/>
        </pc:sldMkLst>
        <pc:spChg chg="mod">
          <ac:chgData name="Charles Gardiner" userId="4498df01-83d7-4e3f-90ed-b173acbca838" providerId="ADAL" clId="{69BAF85C-1AD1-47CE-8DC3-DEC12D36B79A}" dt="2020-08-12T14:54:01.718" v="1543" actId="26606"/>
          <ac:spMkLst>
            <pc:docMk/>
            <pc:sldMk cId="2819448077" sldId="340"/>
            <ac:spMk id="2" creationId="{8EDFC313-1FF8-40D0-BE40-7BB6E3493F47}"/>
          </ac:spMkLst>
        </pc:spChg>
        <pc:spChg chg="add del mod">
          <ac:chgData name="Charles Gardiner" userId="4498df01-83d7-4e3f-90ed-b173acbca838" providerId="ADAL" clId="{69BAF85C-1AD1-47CE-8DC3-DEC12D36B79A}" dt="2020-08-12T22:04:05.756" v="3371" actId="20577"/>
          <ac:spMkLst>
            <pc:docMk/>
            <pc:sldMk cId="2819448077" sldId="340"/>
            <ac:spMk id="3" creationId="{397D609C-7544-4383-9EF7-BEFA455C667F}"/>
          </ac:spMkLst>
        </pc:spChg>
        <pc:spChg chg="add del">
          <ac:chgData name="Charles Gardiner" userId="4498df01-83d7-4e3f-90ed-b173acbca838" providerId="ADAL" clId="{69BAF85C-1AD1-47CE-8DC3-DEC12D36B79A}" dt="2020-08-12T03:03:18.897" v="150" actId="26606"/>
          <ac:spMkLst>
            <pc:docMk/>
            <pc:sldMk cId="2819448077" sldId="340"/>
            <ac:spMk id="8" creationId="{6314D791-4D8A-4854-B8FC-6959656D09AD}"/>
          </ac:spMkLst>
        </pc:spChg>
        <pc:spChg chg="add del">
          <ac:chgData name="Charles Gardiner" userId="4498df01-83d7-4e3f-90ed-b173acbca838" providerId="ADAL" clId="{69BAF85C-1AD1-47CE-8DC3-DEC12D36B79A}" dt="2020-08-12T14:54:01.718" v="1543" actId="26606"/>
          <ac:spMkLst>
            <pc:docMk/>
            <pc:sldMk cId="2819448077" sldId="340"/>
            <ac:spMk id="9" creationId="{D55CD764-972B-4CA5-A885-53E55C63E174}"/>
          </ac:spMkLst>
        </pc:spChg>
        <pc:spChg chg="add del">
          <ac:chgData name="Charles Gardiner" userId="4498df01-83d7-4e3f-90ed-b173acbca838" providerId="ADAL" clId="{69BAF85C-1AD1-47CE-8DC3-DEC12D36B79A}" dt="2020-08-12T03:03:18.897" v="150" actId="26606"/>
          <ac:spMkLst>
            <pc:docMk/>
            <pc:sldMk cId="2819448077" sldId="340"/>
            <ac:spMk id="10" creationId="{15076E76-3EB3-4269-8135-07CAB20E59A5}"/>
          </ac:spMkLst>
        </pc:spChg>
        <pc:spChg chg="add del">
          <ac:chgData name="Charles Gardiner" userId="4498df01-83d7-4e3f-90ed-b173acbca838" providerId="ADAL" clId="{69BAF85C-1AD1-47CE-8DC3-DEC12D36B79A}" dt="2020-08-12T14:54:01.718" v="1543" actId="26606"/>
          <ac:spMkLst>
            <pc:docMk/>
            <pc:sldMk cId="2819448077" sldId="340"/>
            <ac:spMk id="11" creationId="{34165AB3-7006-4430-BCE3-25476BE13322}"/>
          </ac:spMkLst>
        </pc:spChg>
        <pc:spChg chg="add del">
          <ac:chgData name="Charles Gardiner" userId="4498df01-83d7-4e3f-90ed-b173acbca838" providerId="ADAL" clId="{69BAF85C-1AD1-47CE-8DC3-DEC12D36B79A}" dt="2020-08-12T14:54:01.718" v="1543" actId="26606"/>
          <ac:spMkLst>
            <pc:docMk/>
            <pc:sldMk cId="2819448077" sldId="340"/>
            <ac:spMk id="35" creationId="{E3E51905-F374-4E1A-97CF-B741584B74D5}"/>
          </ac:spMkLst>
        </pc:spChg>
        <pc:grpChg chg="add del">
          <ac:chgData name="Charles Gardiner" userId="4498df01-83d7-4e3f-90ed-b173acbca838" providerId="ADAL" clId="{69BAF85C-1AD1-47CE-8DC3-DEC12D36B79A}" dt="2020-08-12T03:03:18.897" v="150" actId="26606"/>
          <ac:grpSpMkLst>
            <pc:docMk/>
            <pc:sldMk cId="2819448077" sldId="340"/>
            <ac:grpSpMk id="12" creationId="{5EB3C7E5-50E1-4F9E-AEA3-A6D2190394F1}"/>
          </ac:grpSpMkLst>
        </pc:grpChg>
        <pc:grpChg chg="add del">
          <ac:chgData name="Charles Gardiner" userId="4498df01-83d7-4e3f-90ed-b173acbca838" providerId="ADAL" clId="{69BAF85C-1AD1-47CE-8DC3-DEC12D36B79A}" dt="2020-08-12T14:54:01.718" v="1543" actId="26606"/>
          <ac:grpSpMkLst>
            <pc:docMk/>
            <pc:sldMk cId="2819448077" sldId="340"/>
            <ac:grpSpMk id="13" creationId="{11999B20-6058-4C55-882E-A1FB050B69DD}"/>
          </ac:grpSpMkLst>
        </pc:grpChg>
        <pc:grpChg chg="add del">
          <ac:chgData name="Charles Gardiner" userId="4498df01-83d7-4e3f-90ed-b173acbca838" providerId="ADAL" clId="{69BAF85C-1AD1-47CE-8DC3-DEC12D36B79A}" dt="2020-08-12T03:03:18.897" v="150" actId="26606"/>
          <ac:grpSpMkLst>
            <pc:docMk/>
            <pc:sldMk cId="2819448077" sldId="340"/>
            <ac:grpSpMk id="18" creationId="{B988F9A4-0578-4C59-8B4A-346E02CF3A3F}"/>
          </ac:grpSpMkLst>
        </pc:grpChg>
        <pc:graphicFrameChg chg="add del">
          <ac:chgData name="Charles Gardiner" userId="4498df01-83d7-4e3f-90ed-b173acbca838" providerId="ADAL" clId="{69BAF85C-1AD1-47CE-8DC3-DEC12D36B79A}" dt="2020-08-12T14:54:01.718" v="1543" actId="26606"/>
          <ac:graphicFrameMkLst>
            <pc:docMk/>
            <pc:sldMk cId="2819448077" sldId="340"/>
            <ac:graphicFrameMk id="5" creationId="{704C43A4-465A-4DDA-A42B-DA8271E65DA4}"/>
          </ac:graphicFrameMkLst>
        </pc:graphicFrameChg>
      </pc:sldChg>
      <pc:sldChg chg="addSp delSp modSp new mod">
        <pc:chgData name="Charles Gardiner" userId="4498df01-83d7-4e3f-90ed-b173acbca838" providerId="ADAL" clId="{69BAF85C-1AD1-47CE-8DC3-DEC12D36B79A}" dt="2020-08-12T03:09:42.446" v="236" actId="1076"/>
        <pc:sldMkLst>
          <pc:docMk/>
          <pc:sldMk cId="200926082" sldId="341"/>
        </pc:sldMkLst>
        <pc:spChg chg="mod">
          <ac:chgData name="Charles Gardiner" userId="4498df01-83d7-4e3f-90ed-b173acbca838" providerId="ADAL" clId="{69BAF85C-1AD1-47CE-8DC3-DEC12D36B79A}" dt="2020-08-12T03:02:43.753" v="148" actId="20577"/>
          <ac:spMkLst>
            <pc:docMk/>
            <pc:sldMk cId="200926082" sldId="341"/>
            <ac:spMk id="2" creationId="{FE444CE5-730B-4637-A9F1-47969E161FD8}"/>
          </ac:spMkLst>
        </pc:spChg>
        <pc:spChg chg="mod">
          <ac:chgData name="Charles Gardiner" userId="4498df01-83d7-4e3f-90ed-b173acbca838" providerId="ADAL" clId="{69BAF85C-1AD1-47CE-8DC3-DEC12D36B79A}" dt="2020-08-12T03:07:11.986" v="232" actId="6549"/>
          <ac:spMkLst>
            <pc:docMk/>
            <pc:sldMk cId="200926082" sldId="341"/>
            <ac:spMk id="3" creationId="{980E0C52-712F-48ED-A133-4D766423199A}"/>
          </ac:spMkLst>
        </pc:spChg>
        <pc:spChg chg="add del mod">
          <ac:chgData name="Charles Gardiner" userId="4498df01-83d7-4e3f-90ed-b173acbca838" providerId="ADAL" clId="{69BAF85C-1AD1-47CE-8DC3-DEC12D36B79A}" dt="2020-08-12T03:05:27.421" v="221" actId="478"/>
          <ac:spMkLst>
            <pc:docMk/>
            <pc:sldMk cId="200926082" sldId="341"/>
            <ac:spMk id="4" creationId="{5B1FED57-B580-48EA-ADE8-2BC9D944EA8F}"/>
          </ac:spMkLst>
        </pc:spChg>
        <pc:spChg chg="add del mod">
          <ac:chgData name="Charles Gardiner" userId="4498df01-83d7-4e3f-90ed-b173acbca838" providerId="ADAL" clId="{69BAF85C-1AD1-47CE-8DC3-DEC12D36B79A}" dt="2020-08-12T03:05:24.083" v="219" actId="478"/>
          <ac:spMkLst>
            <pc:docMk/>
            <pc:sldMk cId="200926082" sldId="341"/>
            <ac:spMk id="5" creationId="{4F05EDFA-211A-4DD5-B4D0-8E9667BC6477}"/>
          </ac:spMkLst>
        </pc:spChg>
        <pc:spChg chg="add del mod">
          <ac:chgData name="Charles Gardiner" userId="4498df01-83d7-4e3f-90ed-b173acbca838" providerId="ADAL" clId="{69BAF85C-1AD1-47CE-8DC3-DEC12D36B79A}" dt="2020-08-12T03:05:29.531" v="222" actId="478"/>
          <ac:spMkLst>
            <pc:docMk/>
            <pc:sldMk cId="200926082" sldId="341"/>
            <ac:spMk id="6" creationId="{08A20871-05E0-474A-90E6-233AC7099121}"/>
          </ac:spMkLst>
        </pc:spChg>
        <pc:spChg chg="add del mod">
          <ac:chgData name="Charles Gardiner" userId="4498df01-83d7-4e3f-90ed-b173acbca838" providerId="ADAL" clId="{69BAF85C-1AD1-47CE-8DC3-DEC12D36B79A}" dt="2020-08-12T03:05:22.057" v="218" actId="478"/>
          <ac:spMkLst>
            <pc:docMk/>
            <pc:sldMk cId="200926082" sldId="341"/>
            <ac:spMk id="7" creationId="{BB198CDC-CF4D-46E1-BF70-2D5FBD546D5E}"/>
          </ac:spMkLst>
        </pc:spChg>
        <pc:spChg chg="add del mod">
          <ac:chgData name="Charles Gardiner" userId="4498df01-83d7-4e3f-90ed-b173acbca838" providerId="ADAL" clId="{69BAF85C-1AD1-47CE-8DC3-DEC12D36B79A}" dt="2020-08-12T03:05:25.650" v="220" actId="478"/>
          <ac:spMkLst>
            <pc:docMk/>
            <pc:sldMk cId="200926082" sldId="341"/>
            <ac:spMk id="8" creationId="{A0B74AF7-8971-4CC9-B910-93241BEB7212}"/>
          </ac:spMkLst>
        </pc:spChg>
        <pc:spChg chg="mod">
          <ac:chgData name="Charles Gardiner" userId="4498df01-83d7-4e3f-90ed-b173acbca838" providerId="ADAL" clId="{69BAF85C-1AD1-47CE-8DC3-DEC12D36B79A}" dt="2020-08-12T03:06:21.643" v="223"/>
          <ac:spMkLst>
            <pc:docMk/>
            <pc:sldMk cId="200926082" sldId="341"/>
            <ac:spMk id="11" creationId="{EE77007E-7A33-41C8-8BED-92F9E58DBEF5}"/>
          </ac:spMkLst>
        </pc:spChg>
        <pc:spChg chg="mod">
          <ac:chgData name="Charles Gardiner" userId="4498df01-83d7-4e3f-90ed-b173acbca838" providerId="ADAL" clId="{69BAF85C-1AD1-47CE-8DC3-DEC12D36B79A}" dt="2020-08-12T03:06:21.643" v="223"/>
          <ac:spMkLst>
            <pc:docMk/>
            <pc:sldMk cId="200926082" sldId="341"/>
            <ac:spMk id="12" creationId="{686DDFD0-2E6F-4CD0-A983-5B4B30B41455}"/>
          </ac:spMkLst>
        </pc:spChg>
        <pc:spChg chg="add mod">
          <ac:chgData name="Charles Gardiner" userId="4498df01-83d7-4e3f-90ed-b173acbca838" providerId="ADAL" clId="{69BAF85C-1AD1-47CE-8DC3-DEC12D36B79A}" dt="2020-08-12T03:09:42.446" v="236" actId="1076"/>
          <ac:spMkLst>
            <pc:docMk/>
            <pc:sldMk cId="200926082" sldId="341"/>
            <ac:spMk id="14" creationId="{367DC21B-C8B6-4506-B42E-47F1076531B4}"/>
          </ac:spMkLst>
        </pc:spChg>
        <pc:grpChg chg="add mod">
          <ac:chgData name="Charles Gardiner" userId="4498df01-83d7-4e3f-90ed-b173acbca838" providerId="ADAL" clId="{69BAF85C-1AD1-47CE-8DC3-DEC12D36B79A}" dt="2020-08-12T03:06:58.165" v="228" actId="1076"/>
          <ac:grpSpMkLst>
            <pc:docMk/>
            <pc:sldMk cId="200926082" sldId="341"/>
            <ac:grpSpMk id="10" creationId="{CF9CAE89-55F1-4AB9-8111-4397A0EDE807}"/>
          </ac:grpSpMkLst>
        </pc:grpChg>
        <pc:picChg chg="add mod">
          <ac:chgData name="Charles Gardiner" userId="4498df01-83d7-4e3f-90ed-b173acbca838" providerId="ADAL" clId="{69BAF85C-1AD1-47CE-8DC3-DEC12D36B79A}" dt="2020-08-12T03:06:53.855" v="227" actId="1076"/>
          <ac:picMkLst>
            <pc:docMk/>
            <pc:sldMk cId="200926082" sldId="341"/>
            <ac:picMk id="9" creationId="{EECC31F3-F7D2-4B93-A32A-3560C82E2D7C}"/>
          </ac:picMkLst>
        </pc:picChg>
        <pc:cxnChg chg="mod">
          <ac:chgData name="Charles Gardiner" userId="4498df01-83d7-4e3f-90ed-b173acbca838" providerId="ADAL" clId="{69BAF85C-1AD1-47CE-8DC3-DEC12D36B79A}" dt="2020-08-12T03:06:21.643" v="223"/>
          <ac:cxnSpMkLst>
            <pc:docMk/>
            <pc:sldMk cId="200926082" sldId="341"/>
            <ac:cxnSpMk id="13" creationId="{E3D62BC4-2A0B-4CA0-9369-A11F7714143C}"/>
          </ac:cxnSpMkLst>
        </pc:cxnChg>
      </pc:sldChg>
      <pc:sldChg chg="addSp delSp modSp add mod modClrScheme chgLayout modNotesTx">
        <pc:chgData name="Charles Gardiner" userId="4498df01-83d7-4e3f-90ed-b173acbca838" providerId="ADAL" clId="{69BAF85C-1AD1-47CE-8DC3-DEC12D36B79A}" dt="2020-08-13T00:32:48.172" v="3427" actId="6549"/>
        <pc:sldMkLst>
          <pc:docMk/>
          <pc:sldMk cId="103032556" sldId="1086"/>
        </pc:sldMkLst>
        <pc:spChg chg="mod ord">
          <ac:chgData name="Charles Gardiner" userId="4498df01-83d7-4e3f-90ed-b173acbca838" providerId="ADAL" clId="{69BAF85C-1AD1-47CE-8DC3-DEC12D36B79A}" dt="2020-08-12T18:13:37.797" v="1568" actId="6549"/>
          <ac:spMkLst>
            <pc:docMk/>
            <pc:sldMk cId="103032556" sldId="1086"/>
            <ac:spMk id="2" creationId="{2FC21958-F9E0-4958-8836-E4558470A803}"/>
          </ac:spMkLst>
        </pc:spChg>
        <pc:spChg chg="mod ord">
          <ac:chgData name="Charles Gardiner" userId="4498df01-83d7-4e3f-90ed-b173acbca838" providerId="ADAL" clId="{69BAF85C-1AD1-47CE-8DC3-DEC12D36B79A}" dt="2020-08-12T18:34:46.802" v="2137" actId="20577"/>
          <ac:spMkLst>
            <pc:docMk/>
            <pc:sldMk cId="103032556" sldId="1086"/>
            <ac:spMk id="3" creationId="{176D5B45-8611-4773-A135-9351E00BDD82}"/>
          </ac:spMkLst>
        </pc:spChg>
        <pc:spChg chg="del mod ord">
          <ac:chgData name="Charles Gardiner" userId="4498df01-83d7-4e3f-90ed-b173acbca838" providerId="ADAL" clId="{69BAF85C-1AD1-47CE-8DC3-DEC12D36B79A}" dt="2020-08-12T18:32:59.553" v="2032" actId="478"/>
          <ac:spMkLst>
            <pc:docMk/>
            <pc:sldMk cId="103032556" sldId="1086"/>
            <ac:spMk id="4" creationId="{CE615033-1B30-483F-9190-52E915892A9F}"/>
          </ac:spMkLst>
        </pc:spChg>
        <pc:spChg chg="mod ord">
          <ac:chgData name="Charles Gardiner" userId="4498df01-83d7-4e3f-90ed-b173acbca838" providerId="ADAL" clId="{69BAF85C-1AD1-47CE-8DC3-DEC12D36B79A}" dt="2020-08-12T18:13:35.300" v="1557" actId="27636"/>
          <ac:spMkLst>
            <pc:docMk/>
            <pc:sldMk cId="103032556" sldId="1086"/>
            <ac:spMk id="5" creationId="{DD2B42AC-252A-40FA-9928-32B7F89F69F5}"/>
          </ac:spMkLst>
        </pc:spChg>
        <pc:picChg chg="add mod">
          <ac:chgData name="Charles Gardiner" userId="4498df01-83d7-4e3f-90ed-b173acbca838" providerId="ADAL" clId="{69BAF85C-1AD1-47CE-8DC3-DEC12D36B79A}" dt="2020-08-12T18:33:18.621" v="2034" actId="1076"/>
          <ac:picMkLst>
            <pc:docMk/>
            <pc:sldMk cId="103032556" sldId="1086"/>
            <ac:picMk id="6" creationId="{9E108E4B-3789-448B-9275-2C46C56DB3EF}"/>
          </ac:picMkLst>
        </pc:picChg>
      </pc:sldChg>
      <pc:sldChg chg="delSp modSp add del mod">
        <pc:chgData name="Charles Gardiner" userId="4498df01-83d7-4e3f-90ed-b173acbca838" providerId="ADAL" clId="{69BAF85C-1AD1-47CE-8DC3-DEC12D36B79A}" dt="2020-08-12T18:35:12.832" v="2138" actId="47"/>
        <pc:sldMkLst>
          <pc:docMk/>
          <pc:sldMk cId="2784514825" sldId="1088"/>
        </pc:sldMkLst>
        <pc:spChg chg="mod">
          <ac:chgData name="Charles Gardiner" userId="4498df01-83d7-4e3f-90ed-b173acbca838" providerId="ADAL" clId="{69BAF85C-1AD1-47CE-8DC3-DEC12D36B79A}" dt="2020-08-12T18:13:35.358" v="1558" actId="27636"/>
          <ac:spMkLst>
            <pc:docMk/>
            <pc:sldMk cId="2784514825" sldId="1088"/>
            <ac:spMk id="5" creationId="{9C54C563-5EBF-48D7-A0CE-BE1DF7914C91}"/>
          </ac:spMkLst>
        </pc:spChg>
        <pc:picChg chg="del">
          <ac:chgData name="Charles Gardiner" userId="4498df01-83d7-4e3f-90ed-b173acbca838" providerId="ADAL" clId="{69BAF85C-1AD1-47CE-8DC3-DEC12D36B79A}" dt="2020-08-12T18:14:09.635" v="1569" actId="478"/>
          <ac:picMkLst>
            <pc:docMk/>
            <pc:sldMk cId="2784514825" sldId="1088"/>
            <ac:picMk id="1026" creationId="{5C40AE15-CDB4-4BEB-A548-3D21E013DFAE}"/>
          </ac:picMkLst>
        </pc:picChg>
      </pc:sldChg>
      <pc:sldChg chg="delSp modSp add del mod">
        <pc:chgData name="Charles Gardiner" userId="4498df01-83d7-4e3f-90ed-b173acbca838" providerId="ADAL" clId="{69BAF85C-1AD1-47CE-8DC3-DEC12D36B79A}" dt="2020-08-13T00:31:36.588" v="3425" actId="478"/>
        <pc:sldMkLst>
          <pc:docMk/>
          <pc:sldMk cId="221033007" sldId="2013"/>
        </pc:sldMkLst>
        <pc:spChg chg="mod">
          <ac:chgData name="Charles Gardiner" userId="4498df01-83d7-4e3f-90ed-b173acbca838" providerId="ADAL" clId="{69BAF85C-1AD1-47CE-8DC3-DEC12D36B79A}" dt="2020-08-12T14:12:10.423" v="531" actId="1038"/>
          <ac:spMkLst>
            <pc:docMk/>
            <pc:sldMk cId="221033007" sldId="2013"/>
            <ac:spMk id="4" creationId="{46CBAAF5-6EEF-4FF6-B7F5-B15E18798BB8}"/>
          </ac:spMkLst>
        </pc:spChg>
        <pc:spChg chg="del mod">
          <ac:chgData name="Charles Gardiner" userId="4498df01-83d7-4e3f-90ed-b173acbca838" providerId="ADAL" clId="{69BAF85C-1AD1-47CE-8DC3-DEC12D36B79A}" dt="2020-08-13T00:31:36.588" v="3425" actId="478"/>
          <ac:spMkLst>
            <pc:docMk/>
            <pc:sldMk cId="221033007" sldId="2013"/>
            <ac:spMk id="5" creationId="{EB3C24A2-3C7B-40FD-8AD8-0BBB5279FE62}"/>
          </ac:spMkLst>
        </pc:spChg>
        <pc:picChg chg="mod">
          <ac:chgData name="Charles Gardiner" userId="4498df01-83d7-4e3f-90ed-b173acbca838" providerId="ADAL" clId="{69BAF85C-1AD1-47CE-8DC3-DEC12D36B79A}" dt="2020-08-12T14:12:18.849" v="532" actId="1076"/>
          <ac:picMkLst>
            <pc:docMk/>
            <pc:sldMk cId="221033007" sldId="2013"/>
            <ac:picMk id="3" creationId="{C28E3B8D-1314-48AE-BA1C-E014E8541442}"/>
          </ac:picMkLst>
        </pc:picChg>
        <pc:picChg chg="mod">
          <ac:chgData name="Charles Gardiner" userId="4498df01-83d7-4e3f-90ed-b173acbca838" providerId="ADAL" clId="{69BAF85C-1AD1-47CE-8DC3-DEC12D36B79A}" dt="2020-08-12T14:11:45.890" v="521" actId="1038"/>
          <ac:picMkLst>
            <pc:docMk/>
            <pc:sldMk cId="221033007" sldId="2013"/>
            <ac:picMk id="8" creationId="{719AEA20-26C2-49CE-9D2F-6D208EC13D04}"/>
          </ac:picMkLst>
        </pc:picChg>
      </pc:sldChg>
      <pc:sldChg chg="addSp delSp modSp add del mod">
        <pc:chgData name="Charles Gardiner" userId="4498df01-83d7-4e3f-90ed-b173acbca838" providerId="ADAL" clId="{69BAF85C-1AD1-47CE-8DC3-DEC12D36B79A}" dt="2020-08-12T14:13:28.609" v="586" actId="478"/>
        <pc:sldMkLst>
          <pc:docMk/>
          <pc:sldMk cId="2502903797" sldId="2014"/>
        </pc:sldMkLst>
        <pc:picChg chg="mod">
          <ac:chgData name="Charles Gardiner" userId="4498df01-83d7-4e3f-90ed-b173acbca838" providerId="ADAL" clId="{69BAF85C-1AD1-47CE-8DC3-DEC12D36B79A}" dt="2020-08-12T14:13:13.953" v="567" actId="1037"/>
          <ac:picMkLst>
            <pc:docMk/>
            <pc:sldMk cId="2502903797" sldId="2014"/>
            <ac:picMk id="2" creationId="{93F74E41-DBFF-4406-B805-B09FE9F4A36F}"/>
          </ac:picMkLst>
        </pc:picChg>
        <pc:picChg chg="del mod ord">
          <ac:chgData name="Charles Gardiner" userId="4498df01-83d7-4e3f-90ed-b173acbca838" providerId="ADAL" clId="{69BAF85C-1AD1-47CE-8DC3-DEC12D36B79A}" dt="2020-08-12T14:13:28.609" v="586" actId="478"/>
          <ac:picMkLst>
            <pc:docMk/>
            <pc:sldMk cId="2502903797" sldId="2014"/>
            <ac:picMk id="3" creationId="{C28E3B8D-1314-48AE-BA1C-E014E8541442}"/>
          </ac:picMkLst>
        </pc:picChg>
        <pc:picChg chg="add">
          <ac:chgData name="Charles Gardiner" userId="4498df01-83d7-4e3f-90ed-b173acbca838" providerId="ADAL" clId="{69BAF85C-1AD1-47CE-8DC3-DEC12D36B79A}" dt="2020-08-12T14:12:57.031" v="534" actId="22"/>
          <ac:picMkLst>
            <pc:docMk/>
            <pc:sldMk cId="2502903797" sldId="2014"/>
            <ac:picMk id="4" creationId="{016660FF-CDDD-49DF-B7BC-B24E62FDE94C}"/>
          </ac:picMkLst>
        </pc:picChg>
        <pc:picChg chg="del mod">
          <ac:chgData name="Charles Gardiner" userId="4498df01-83d7-4e3f-90ed-b173acbca838" providerId="ADAL" clId="{69BAF85C-1AD1-47CE-8DC3-DEC12D36B79A}" dt="2020-08-12T14:12:48.913" v="533" actId="478"/>
          <ac:picMkLst>
            <pc:docMk/>
            <pc:sldMk cId="2502903797" sldId="2014"/>
            <ac:picMk id="6" creationId="{A7AB2178-B378-4D86-B524-038D72798CF9}"/>
          </ac:picMkLst>
        </pc:picChg>
      </pc:sldChg>
      <pc:sldChg chg="delSp modSp add mod modNotesTx">
        <pc:chgData name="Charles Gardiner" userId="4498df01-83d7-4e3f-90ed-b173acbca838" providerId="ADAL" clId="{69BAF85C-1AD1-47CE-8DC3-DEC12D36B79A}" dt="2020-08-13T00:47:07.719" v="3437" actId="478"/>
        <pc:sldMkLst>
          <pc:docMk/>
          <pc:sldMk cId="1060688241" sldId="2015"/>
        </pc:sldMkLst>
        <pc:spChg chg="mod">
          <ac:chgData name="Charles Gardiner" userId="4498df01-83d7-4e3f-90ed-b173acbca838" providerId="ADAL" clId="{69BAF85C-1AD1-47CE-8DC3-DEC12D36B79A}" dt="2020-08-12T14:20:55.749" v="590" actId="2711"/>
          <ac:spMkLst>
            <pc:docMk/>
            <pc:sldMk cId="1060688241" sldId="2015"/>
            <ac:spMk id="2" creationId="{A77C74FA-8786-4FAB-8BF5-120335F949FD}"/>
          </ac:spMkLst>
        </pc:spChg>
        <pc:spChg chg="del">
          <ac:chgData name="Charles Gardiner" userId="4498df01-83d7-4e3f-90ed-b173acbca838" providerId="ADAL" clId="{69BAF85C-1AD1-47CE-8DC3-DEC12D36B79A}" dt="2020-08-13T00:47:07.719" v="3437" actId="478"/>
          <ac:spMkLst>
            <pc:docMk/>
            <pc:sldMk cId="1060688241" sldId="2015"/>
            <ac:spMk id="3" creationId="{9E24A998-6864-4A50-9E1D-FDDA70614C63}"/>
          </ac:spMkLst>
        </pc:spChg>
      </pc:sldChg>
      <pc:sldChg chg="add del">
        <pc:chgData name="Charles Gardiner" userId="4498df01-83d7-4e3f-90ed-b173acbca838" providerId="ADAL" clId="{69BAF85C-1AD1-47CE-8DC3-DEC12D36B79A}" dt="2020-08-12T14:09:11.174" v="477"/>
        <pc:sldMkLst>
          <pc:docMk/>
          <pc:sldMk cId="1583142693" sldId="2015"/>
        </pc:sldMkLst>
      </pc:sldChg>
      <pc:sldChg chg="addSp delSp add del setBg delDesignElem">
        <pc:chgData name="Charles Gardiner" userId="4498df01-83d7-4e3f-90ed-b173acbca838" providerId="ADAL" clId="{69BAF85C-1AD1-47CE-8DC3-DEC12D36B79A}" dt="2020-08-12T14:09:11.174" v="477"/>
        <pc:sldMkLst>
          <pc:docMk/>
          <pc:sldMk cId="1957486764" sldId="2016"/>
        </pc:sldMkLst>
        <pc:spChg chg="add del">
          <ac:chgData name="Charles Gardiner" userId="4498df01-83d7-4e3f-90ed-b173acbca838" providerId="ADAL" clId="{69BAF85C-1AD1-47CE-8DC3-DEC12D36B79A}" dt="2020-08-12T14:09:11.174" v="477"/>
          <ac:spMkLst>
            <pc:docMk/>
            <pc:sldMk cId="1957486764" sldId="2016"/>
            <ac:spMk id="18" creationId="{46C2E80F-49A6-4372-B103-219D417A55ED}"/>
          </ac:spMkLst>
        </pc:spChg>
      </pc:sldChg>
      <pc:sldChg chg="modSp add modNotesTx">
        <pc:chgData name="Charles Gardiner" userId="4498df01-83d7-4e3f-90ed-b173acbca838" providerId="ADAL" clId="{69BAF85C-1AD1-47CE-8DC3-DEC12D36B79A}" dt="2020-08-13T00:33:20.725" v="3429" actId="6549"/>
        <pc:sldMkLst>
          <pc:docMk/>
          <pc:sldMk cId="3091967738" sldId="2016"/>
        </pc:sldMkLst>
        <pc:graphicFrameChg chg="mod">
          <ac:chgData name="Charles Gardiner" userId="4498df01-83d7-4e3f-90ed-b173acbca838" providerId="ADAL" clId="{69BAF85C-1AD1-47CE-8DC3-DEC12D36B79A}" dt="2020-08-12T19:21:33.568" v="3330" actId="20577"/>
          <ac:graphicFrameMkLst>
            <pc:docMk/>
            <pc:sldMk cId="3091967738" sldId="2016"/>
            <ac:graphicFrameMk id="10" creationId="{F1737660-8B50-4726-B1F9-DE676A51254E}"/>
          </ac:graphicFrameMkLst>
        </pc:graphicFrameChg>
      </pc:sldChg>
      <pc:sldChg chg="add modNotesTx">
        <pc:chgData name="Charles Gardiner" userId="4498df01-83d7-4e3f-90ed-b173acbca838" providerId="ADAL" clId="{69BAF85C-1AD1-47CE-8DC3-DEC12D36B79A}" dt="2020-08-13T00:33:41.155" v="3430" actId="6549"/>
        <pc:sldMkLst>
          <pc:docMk/>
          <pc:sldMk cId="2387236429" sldId="2017"/>
        </pc:sldMkLst>
      </pc:sldChg>
      <pc:sldChg chg="addSp delSp add del setBg delDesignElem">
        <pc:chgData name="Charles Gardiner" userId="4498df01-83d7-4e3f-90ed-b173acbca838" providerId="ADAL" clId="{69BAF85C-1AD1-47CE-8DC3-DEC12D36B79A}" dt="2020-08-12T14:09:11.174" v="477"/>
        <pc:sldMkLst>
          <pc:docMk/>
          <pc:sldMk cId="3040981447" sldId="2017"/>
        </pc:sldMkLst>
        <pc:spChg chg="add del">
          <ac:chgData name="Charles Gardiner" userId="4498df01-83d7-4e3f-90ed-b173acbca838" providerId="ADAL" clId="{69BAF85C-1AD1-47CE-8DC3-DEC12D36B79A}" dt="2020-08-12T14:09:11.174" v="477"/>
          <ac:spMkLst>
            <pc:docMk/>
            <pc:sldMk cId="3040981447" sldId="2017"/>
            <ac:spMk id="12" creationId="{46C2E80F-49A6-4372-B103-219D417A55ED}"/>
          </ac:spMkLst>
        </pc:spChg>
      </pc:sldChg>
      <pc:sldChg chg="modSp add mod modNotesTx">
        <pc:chgData name="Charles Gardiner" userId="4498df01-83d7-4e3f-90ed-b173acbca838" providerId="ADAL" clId="{69BAF85C-1AD1-47CE-8DC3-DEC12D36B79A}" dt="2020-08-13T00:32:40.859" v="3426" actId="6549"/>
        <pc:sldMkLst>
          <pc:docMk/>
          <pc:sldMk cId="1344963521" sldId="2018"/>
        </pc:sldMkLst>
        <pc:spChg chg="mod">
          <ac:chgData name="Charles Gardiner" userId="4498df01-83d7-4e3f-90ed-b173acbca838" providerId="ADAL" clId="{69BAF85C-1AD1-47CE-8DC3-DEC12D36B79A}" dt="2020-08-12T19:22:16.486" v="3339" actId="20577"/>
          <ac:spMkLst>
            <pc:docMk/>
            <pc:sldMk cId="1344963521" sldId="2018"/>
            <ac:spMk id="2" creationId="{00000000-0000-0000-0000-000000000000}"/>
          </ac:spMkLst>
        </pc:spChg>
      </pc:sldChg>
      <pc:sldChg chg="addSp delSp add del setBg delDesignElem">
        <pc:chgData name="Charles Gardiner" userId="4498df01-83d7-4e3f-90ed-b173acbca838" providerId="ADAL" clId="{69BAF85C-1AD1-47CE-8DC3-DEC12D36B79A}" dt="2020-08-12T14:09:11.174" v="477"/>
        <pc:sldMkLst>
          <pc:docMk/>
          <pc:sldMk cId="2718093884" sldId="2018"/>
        </pc:sldMkLst>
        <pc:spChg chg="add del">
          <ac:chgData name="Charles Gardiner" userId="4498df01-83d7-4e3f-90ed-b173acbca838" providerId="ADAL" clId="{69BAF85C-1AD1-47CE-8DC3-DEC12D36B79A}" dt="2020-08-12T14:09:11.174" v="477"/>
          <ac:spMkLst>
            <pc:docMk/>
            <pc:sldMk cId="2718093884" sldId="2018"/>
            <ac:spMk id="11" creationId="{46C2E80F-49A6-4372-B103-219D417A55ED}"/>
          </ac:spMkLst>
        </pc:spChg>
      </pc:sldChg>
      <pc:sldChg chg="addSp delSp modSp add del mod modAnim">
        <pc:chgData name="Charles Gardiner" userId="4498df01-83d7-4e3f-90ed-b173acbca838" providerId="ADAL" clId="{69BAF85C-1AD1-47CE-8DC3-DEC12D36B79A}" dt="2020-08-12T14:46:02.084" v="1101"/>
        <pc:sldMkLst>
          <pc:docMk/>
          <pc:sldMk cId="4115232640" sldId="2019"/>
        </pc:sldMkLst>
        <pc:spChg chg="add del">
          <ac:chgData name="Charles Gardiner" userId="4498df01-83d7-4e3f-90ed-b173acbca838" providerId="ADAL" clId="{69BAF85C-1AD1-47CE-8DC3-DEC12D36B79A}" dt="2020-08-12T14:38:04.062" v="902" actId="478"/>
          <ac:spMkLst>
            <pc:docMk/>
            <pc:sldMk cId="4115232640" sldId="2019"/>
            <ac:spMk id="3" creationId="{1F2E1EBE-722A-4015-B51C-9B0F7FB68CA4}"/>
          </ac:spMkLst>
        </pc:spChg>
        <pc:spChg chg="add mod">
          <ac:chgData name="Charles Gardiner" userId="4498df01-83d7-4e3f-90ed-b173acbca838" providerId="ADAL" clId="{69BAF85C-1AD1-47CE-8DC3-DEC12D36B79A}" dt="2020-08-12T14:45:32.613" v="1093" actId="1037"/>
          <ac:spMkLst>
            <pc:docMk/>
            <pc:sldMk cId="4115232640" sldId="2019"/>
            <ac:spMk id="4" creationId="{AAE20C6E-9C35-45E4-B94B-D814BB1B0CA7}"/>
          </ac:spMkLst>
        </pc:spChg>
      </pc:sldChg>
      <pc:sldChg chg="addSp delSp modSp new mod setBg">
        <pc:chgData name="Charles Gardiner" userId="4498df01-83d7-4e3f-90ed-b173acbca838" providerId="ADAL" clId="{69BAF85C-1AD1-47CE-8DC3-DEC12D36B79A}" dt="2020-08-13T01:23:01.383" v="3448" actId="1076"/>
        <pc:sldMkLst>
          <pc:docMk/>
          <pc:sldMk cId="598723918" sldId="2020"/>
        </pc:sldMkLst>
        <pc:spChg chg="mod">
          <ac:chgData name="Charles Gardiner" userId="4498df01-83d7-4e3f-90ed-b173acbca838" providerId="ADAL" clId="{69BAF85C-1AD1-47CE-8DC3-DEC12D36B79A}" dt="2020-08-13T01:23:01.383" v="3448" actId="1076"/>
          <ac:spMkLst>
            <pc:docMk/>
            <pc:sldMk cId="598723918" sldId="2020"/>
            <ac:spMk id="2" creationId="{4DDAF0B1-E816-49A0-A5CA-20CE176ABCD2}"/>
          </ac:spMkLst>
        </pc:spChg>
        <pc:spChg chg="add del mod">
          <ac:chgData name="Charles Gardiner" userId="4498df01-83d7-4e3f-90ed-b173acbca838" providerId="ADAL" clId="{69BAF85C-1AD1-47CE-8DC3-DEC12D36B79A}" dt="2020-08-12T14:34:37.395" v="892" actId="26606"/>
          <ac:spMkLst>
            <pc:docMk/>
            <pc:sldMk cId="598723918" sldId="2020"/>
            <ac:spMk id="3" creationId="{8900D306-67DB-4D20-A5A2-49C5FEFAE60C}"/>
          </ac:spMkLst>
        </pc:spChg>
        <pc:spChg chg="add del">
          <ac:chgData name="Charles Gardiner" userId="4498df01-83d7-4e3f-90ed-b173acbca838" providerId="ADAL" clId="{69BAF85C-1AD1-47CE-8DC3-DEC12D36B79A}" dt="2020-08-12T14:34:37.372" v="891" actId="26606"/>
          <ac:spMkLst>
            <pc:docMk/>
            <pc:sldMk cId="598723918" sldId="2020"/>
            <ac:spMk id="14" creationId="{46C2E80F-49A6-4372-B103-219D417A55ED}"/>
          </ac:spMkLst>
        </pc:spChg>
        <pc:spChg chg="add mod">
          <ac:chgData name="Charles Gardiner" userId="4498df01-83d7-4e3f-90ed-b173acbca838" providerId="ADAL" clId="{69BAF85C-1AD1-47CE-8DC3-DEC12D36B79A}" dt="2020-08-13T01:22:31.304" v="3447" actId="14100"/>
          <ac:spMkLst>
            <pc:docMk/>
            <pc:sldMk cId="598723918" sldId="2020"/>
            <ac:spMk id="17" creationId="{8900D306-67DB-4D20-A5A2-49C5FEFAE60C}"/>
          </ac:spMkLst>
        </pc:spChg>
        <pc:graphicFrameChg chg="add del">
          <ac:chgData name="Charles Gardiner" userId="4498df01-83d7-4e3f-90ed-b173acbca838" providerId="ADAL" clId="{69BAF85C-1AD1-47CE-8DC3-DEC12D36B79A}" dt="2020-08-12T14:34:37.372" v="891" actId="26606"/>
          <ac:graphicFrameMkLst>
            <pc:docMk/>
            <pc:sldMk cId="598723918" sldId="2020"/>
            <ac:graphicFrameMk id="15" creationId="{A938ECD9-5FA1-4C88-9994-145CD527003C}"/>
          </ac:graphicFrameMkLst>
        </pc:graphicFrameChg>
        <pc:picChg chg="add del">
          <ac:chgData name="Charles Gardiner" userId="4498df01-83d7-4e3f-90ed-b173acbca838" providerId="ADAL" clId="{69BAF85C-1AD1-47CE-8DC3-DEC12D36B79A}" dt="2020-08-12T14:34:08.184" v="887" actId="26606"/>
          <ac:picMkLst>
            <pc:docMk/>
            <pc:sldMk cId="598723918" sldId="2020"/>
            <ac:picMk id="5" creationId="{5E0C8453-2C9D-4B7E-9E7A-6BEC5FC15F7F}"/>
          </ac:picMkLst>
        </pc:picChg>
        <pc:picChg chg="add del">
          <ac:chgData name="Charles Gardiner" userId="4498df01-83d7-4e3f-90ed-b173acbca838" providerId="ADAL" clId="{69BAF85C-1AD1-47CE-8DC3-DEC12D36B79A}" dt="2020-08-12T14:34:18.115" v="889" actId="26606"/>
          <ac:picMkLst>
            <pc:docMk/>
            <pc:sldMk cId="598723918" sldId="2020"/>
            <ac:picMk id="11" creationId="{B513FC0B-9473-4966-9323-2C7312503C14}"/>
          </ac:picMkLst>
        </pc:picChg>
        <pc:picChg chg="add mod ord">
          <ac:chgData name="Charles Gardiner" userId="4498df01-83d7-4e3f-90ed-b173acbca838" providerId="ADAL" clId="{69BAF85C-1AD1-47CE-8DC3-DEC12D36B79A}" dt="2020-08-13T01:22:18.381" v="3446" actId="1037"/>
          <ac:picMkLst>
            <pc:docMk/>
            <pc:sldMk cId="598723918" sldId="2020"/>
            <ac:picMk id="18" creationId="{B513FC0B-9473-4966-9323-2C7312503C14}"/>
          </ac:picMkLst>
        </pc:picChg>
        <pc:cxnChg chg="add del">
          <ac:chgData name="Charles Gardiner" userId="4498df01-83d7-4e3f-90ed-b173acbca838" providerId="ADAL" clId="{69BAF85C-1AD1-47CE-8DC3-DEC12D36B79A}" dt="2020-08-12T14:34:08.184" v="887" actId="26606"/>
          <ac:cxnSpMkLst>
            <pc:docMk/>
            <pc:sldMk cId="598723918" sldId="2020"/>
            <ac:cxnSpMk id="9" creationId="{E4A809D5-3600-46D4-A466-67F2349A54FB}"/>
          </ac:cxnSpMkLst>
        </pc:cxnChg>
        <pc:cxnChg chg="add del">
          <ac:chgData name="Charles Gardiner" userId="4498df01-83d7-4e3f-90ed-b173acbca838" providerId="ADAL" clId="{69BAF85C-1AD1-47CE-8DC3-DEC12D36B79A}" dt="2020-08-12T14:34:18.115" v="889" actId="26606"/>
          <ac:cxnSpMkLst>
            <pc:docMk/>
            <pc:sldMk cId="598723918" sldId="2020"/>
            <ac:cxnSpMk id="12" creationId="{A7F400EE-A8A5-48AF-B4D6-291B52C6F0B0}"/>
          </ac:cxnSpMkLst>
        </pc:cxnChg>
        <pc:cxnChg chg="add">
          <ac:chgData name="Charles Gardiner" userId="4498df01-83d7-4e3f-90ed-b173acbca838" providerId="ADAL" clId="{69BAF85C-1AD1-47CE-8DC3-DEC12D36B79A}" dt="2020-08-12T14:34:37.395" v="892" actId="26606"/>
          <ac:cxnSpMkLst>
            <pc:docMk/>
            <pc:sldMk cId="598723918" sldId="2020"/>
            <ac:cxnSpMk id="19" creationId="{A7F400EE-A8A5-48AF-B4D6-291B52C6F0B0}"/>
          </ac:cxnSpMkLst>
        </pc:cxnChg>
      </pc:sldChg>
      <pc:sldChg chg="addSp delSp modSp new mod setBg">
        <pc:chgData name="Charles Gardiner" userId="4498df01-83d7-4e3f-90ed-b173acbca838" providerId="ADAL" clId="{69BAF85C-1AD1-47CE-8DC3-DEC12D36B79A}" dt="2020-08-12T22:03:29.525" v="3359" actId="20577"/>
        <pc:sldMkLst>
          <pc:docMk/>
          <pc:sldMk cId="4174373079" sldId="2021"/>
        </pc:sldMkLst>
        <pc:spChg chg="mod">
          <ac:chgData name="Charles Gardiner" userId="4498df01-83d7-4e3f-90ed-b173acbca838" providerId="ADAL" clId="{69BAF85C-1AD1-47CE-8DC3-DEC12D36B79A}" dt="2020-08-12T18:49:22.080" v="2332" actId="26606"/>
          <ac:spMkLst>
            <pc:docMk/>
            <pc:sldMk cId="4174373079" sldId="2021"/>
            <ac:spMk id="2" creationId="{9A193D21-974A-4C1D-8147-AF70280172E0}"/>
          </ac:spMkLst>
        </pc:spChg>
        <pc:spChg chg="add del mod">
          <ac:chgData name="Charles Gardiner" userId="4498df01-83d7-4e3f-90ed-b173acbca838" providerId="ADAL" clId="{69BAF85C-1AD1-47CE-8DC3-DEC12D36B79A}" dt="2020-08-12T22:03:29.525" v="3359" actId="20577"/>
          <ac:spMkLst>
            <pc:docMk/>
            <pc:sldMk cId="4174373079" sldId="2021"/>
            <ac:spMk id="3" creationId="{521E5C3E-CD3D-4D21-AE86-FBA565973343}"/>
          </ac:spMkLst>
        </pc:spChg>
        <pc:spChg chg="add del">
          <ac:chgData name="Charles Gardiner" userId="4498df01-83d7-4e3f-90ed-b173acbca838" providerId="ADAL" clId="{69BAF85C-1AD1-47CE-8DC3-DEC12D36B79A}" dt="2020-08-12T18:49:18.174" v="2330" actId="26606"/>
          <ac:spMkLst>
            <pc:docMk/>
            <pc:sldMk cId="4174373079" sldId="2021"/>
            <ac:spMk id="9" creationId="{46C2E80F-49A6-4372-B103-219D417A55ED}"/>
          </ac:spMkLst>
        </pc:spChg>
        <pc:spChg chg="add del">
          <ac:chgData name="Charles Gardiner" userId="4498df01-83d7-4e3f-90ed-b173acbca838" providerId="ADAL" clId="{69BAF85C-1AD1-47CE-8DC3-DEC12D36B79A}" dt="2020-08-12T18:49:22.080" v="2332" actId="26606"/>
          <ac:spMkLst>
            <pc:docMk/>
            <pc:sldMk cId="4174373079" sldId="2021"/>
            <ac:spMk id="11" creationId="{3A5B4632-C963-4296-86F0-79AA9EA5AE98}"/>
          </ac:spMkLst>
        </pc:spChg>
        <pc:graphicFrameChg chg="add del">
          <ac:chgData name="Charles Gardiner" userId="4498df01-83d7-4e3f-90ed-b173acbca838" providerId="ADAL" clId="{69BAF85C-1AD1-47CE-8DC3-DEC12D36B79A}" dt="2020-08-12T18:49:18.174" v="2330" actId="26606"/>
          <ac:graphicFrameMkLst>
            <pc:docMk/>
            <pc:sldMk cId="4174373079" sldId="2021"/>
            <ac:graphicFrameMk id="5" creationId="{1C86FE8C-56BD-49A7-A72C-DE349D37EF94}"/>
          </ac:graphicFrameMkLst>
        </pc:graphicFrameChg>
        <pc:graphicFrameChg chg="add del">
          <ac:chgData name="Charles Gardiner" userId="4498df01-83d7-4e3f-90ed-b173acbca838" providerId="ADAL" clId="{69BAF85C-1AD1-47CE-8DC3-DEC12D36B79A}" dt="2020-08-12T18:49:22.080" v="2332" actId="26606"/>
          <ac:graphicFrameMkLst>
            <pc:docMk/>
            <pc:sldMk cId="4174373079" sldId="2021"/>
            <ac:graphicFrameMk id="12" creationId="{362E7374-A8C0-47BB-9A28-ADBA0DBD9870}"/>
          </ac:graphicFrameMkLst>
        </pc:graphicFrameChg>
      </pc:sldChg>
      <pc:sldChg chg="addSp modSp add del mod">
        <pc:chgData name="Charles Gardiner" userId="4498df01-83d7-4e3f-90ed-b173acbca838" providerId="ADAL" clId="{69BAF85C-1AD1-47CE-8DC3-DEC12D36B79A}" dt="2020-08-12T15:32:01.281" v="1553" actId="47"/>
        <pc:sldMkLst>
          <pc:docMk/>
          <pc:sldMk cId="4260921117" sldId="2021"/>
        </pc:sldMkLst>
        <pc:spChg chg="add mod">
          <ac:chgData name="Charles Gardiner" userId="4498df01-83d7-4e3f-90ed-b173acbca838" providerId="ADAL" clId="{69BAF85C-1AD1-47CE-8DC3-DEC12D36B79A}" dt="2020-08-12T14:45:06.542" v="1078" actId="1076"/>
          <ac:spMkLst>
            <pc:docMk/>
            <pc:sldMk cId="4260921117" sldId="2021"/>
            <ac:spMk id="3" creationId="{3D18709F-65E5-4E75-9B0B-920B460234A6}"/>
          </ac:spMkLst>
        </pc:spChg>
        <pc:picChg chg="mod">
          <ac:chgData name="Charles Gardiner" userId="4498df01-83d7-4e3f-90ed-b173acbca838" providerId="ADAL" clId="{69BAF85C-1AD1-47CE-8DC3-DEC12D36B79A}" dt="2020-08-12T14:39:42.436" v="945" actId="1037"/>
          <ac:picMkLst>
            <pc:docMk/>
            <pc:sldMk cId="4260921117" sldId="2021"/>
            <ac:picMk id="33" creationId="{664BE542-933F-44C0-AA09-CD54E2DA18F4}"/>
          </ac:picMkLst>
        </pc:picChg>
      </pc:sldChg>
      <pc:sldChg chg="modSp add mod modNotesTx">
        <pc:chgData name="Charles Gardiner" userId="4498df01-83d7-4e3f-90ed-b173acbca838" providerId="ADAL" clId="{69BAF85C-1AD1-47CE-8DC3-DEC12D36B79A}" dt="2020-08-13T00:33:51.074" v="3431" actId="6549"/>
        <pc:sldMkLst>
          <pc:docMk/>
          <pc:sldMk cId="2013494466" sldId="2022"/>
        </pc:sldMkLst>
        <pc:spChg chg="mod">
          <ac:chgData name="Charles Gardiner" userId="4498df01-83d7-4e3f-90ed-b173acbca838" providerId="ADAL" clId="{69BAF85C-1AD1-47CE-8DC3-DEC12D36B79A}" dt="2020-08-12T18:53:51.687" v="2364" actId="6549"/>
          <ac:spMkLst>
            <pc:docMk/>
            <pc:sldMk cId="2013494466" sldId="2022"/>
            <ac:spMk id="2" creationId="{2FC21958-F9E0-4958-8836-E4558470A803}"/>
          </ac:spMkLst>
        </pc:spChg>
        <pc:spChg chg="mod">
          <ac:chgData name="Charles Gardiner" userId="4498df01-83d7-4e3f-90ed-b173acbca838" providerId="ADAL" clId="{69BAF85C-1AD1-47CE-8DC3-DEC12D36B79A}" dt="2020-08-12T18:55:02.345" v="2505" actId="20577"/>
          <ac:spMkLst>
            <pc:docMk/>
            <pc:sldMk cId="2013494466" sldId="2022"/>
            <ac:spMk id="3" creationId="{176D5B45-8611-4773-A135-9351E00BDD82}"/>
          </ac:spMkLst>
        </pc:spChg>
        <pc:picChg chg="mod">
          <ac:chgData name="Charles Gardiner" userId="4498df01-83d7-4e3f-90ed-b173acbca838" providerId="ADAL" clId="{69BAF85C-1AD1-47CE-8DC3-DEC12D36B79A}" dt="2020-08-12T18:54:10.531" v="2366" actId="1076"/>
          <ac:picMkLst>
            <pc:docMk/>
            <pc:sldMk cId="2013494466" sldId="2022"/>
            <ac:picMk id="6" creationId="{9E108E4B-3789-448B-9275-2C46C56DB3EF}"/>
          </ac:picMkLst>
        </pc:picChg>
      </pc:sldChg>
      <pc:sldChg chg="modSp new del mod">
        <pc:chgData name="Charles Gardiner" userId="4498df01-83d7-4e3f-90ed-b173acbca838" providerId="ADAL" clId="{69BAF85C-1AD1-47CE-8DC3-DEC12D36B79A}" dt="2020-08-12T22:02:23.066" v="3353" actId="47"/>
        <pc:sldMkLst>
          <pc:docMk/>
          <pc:sldMk cId="156882665" sldId="2023"/>
        </pc:sldMkLst>
        <pc:spChg chg="mod">
          <ac:chgData name="Charles Gardiner" userId="4498df01-83d7-4e3f-90ed-b173acbca838" providerId="ADAL" clId="{69BAF85C-1AD1-47CE-8DC3-DEC12D36B79A}" dt="2020-08-12T18:57:46.807" v="2528" actId="6549"/>
          <ac:spMkLst>
            <pc:docMk/>
            <pc:sldMk cId="156882665" sldId="2023"/>
            <ac:spMk id="2" creationId="{3025F9C5-4FD1-472D-8016-D0E88DD47DB3}"/>
          </ac:spMkLst>
        </pc:spChg>
      </pc:sldChg>
      <pc:sldChg chg="addSp delSp modSp new mod">
        <pc:chgData name="Charles Gardiner" userId="4498df01-83d7-4e3f-90ed-b173acbca838" providerId="ADAL" clId="{69BAF85C-1AD1-47CE-8DC3-DEC12D36B79A}" dt="2020-08-13T04:19:48.489" v="3490" actId="14100"/>
        <pc:sldMkLst>
          <pc:docMk/>
          <pc:sldMk cId="3901329119" sldId="2024"/>
        </pc:sldMkLst>
        <pc:spChg chg="mod">
          <ac:chgData name="Charles Gardiner" userId="4498df01-83d7-4e3f-90ed-b173acbca838" providerId="ADAL" clId="{69BAF85C-1AD1-47CE-8DC3-DEC12D36B79A}" dt="2020-08-12T18:58:02.466" v="2546" actId="20577"/>
          <ac:spMkLst>
            <pc:docMk/>
            <pc:sldMk cId="3901329119" sldId="2024"/>
            <ac:spMk id="2" creationId="{50BB919A-F584-4BF3-BFE2-F018F675A84B}"/>
          </ac:spMkLst>
        </pc:spChg>
        <pc:spChg chg="mod">
          <ac:chgData name="Charles Gardiner" userId="4498df01-83d7-4e3f-90ed-b173acbca838" providerId="ADAL" clId="{69BAF85C-1AD1-47CE-8DC3-DEC12D36B79A}" dt="2020-08-12T18:58:45.798" v="2604" actId="20577"/>
          <ac:spMkLst>
            <pc:docMk/>
            <pc:sldMk cId="3901329119" sldId="2024"/>
            <ac:spMk id="3" creationId="{791437FE-BDAC-470A-954D-9B6D350004AC}"/>
          </ac:spMkLst>
        </pc:spChg>
        <pc:spChg chg="add del mod">
          <ac:chgData name="Charles Gardiner" userId="4498df01-83d7-4e3f-90ed-b173acbca838" providerId="ADAL" clId="{69BAF85C-1AD1-47CE-8DC3-DEC12D36B79A}" dt="2020-08-13T04:16:49.494" v="3471" actId="478"/>
          <ac:spMkLst>
            <pc:docMk/>
            <pc:sldMk cId="3901329119" sldId="2024"/>
            <ac:spMk id="4" creationId="{9725EC68-74BC-4A49-8E7B-A1B6794D2401}"/>
          </ac:spMkLst>
        </pc:spChg>
        <pc:graphicFrameChg chg="add mod modGraphic">
          <ac:chgData name="Charles Gardiner" userId="4498df01-83d7-4e3f-90ed-b173acbca838" providerId="ADAL" clId="{69BAF85C-1AD1-47CE-8DC3-DEC12D36B79A}" dt="2020-08-13T04:19:48.489" v="3490" actId="14100"/>
          <ac:graphicFrameMkLst>
            <pc:docMk/>
            <pc:sldMk cId="3901329119" sldId="2024"/>
            <ac:graphicFrameMk id="5" creationId="{A9540849-FB7D-45B7-AF36-877266A86368}"/>
          </ac:graphicFrameMkLst>
        </pc:graphicFrameChg>
      </pc:sldChg>
      <pc:sldChg chg="modSp add mod modNotesTx">
        <pc:chgData name="Charles Gardiner" userId="4498df01-83d7-4e3f-90ed-b173acbca838" providerId="ADAL" clId="{69BAF85C-1AD1-47CE-8DC3-DEC12D36B79A}" dt="2020-08-13T00:34:11.320" v="3432" actId="6549"/>
        <pc:sldMkLst>
          <pc:docMk/>
          <pc:sldMk cId="2235391503" sldId="2025"/>
        </pc:sldMkLst>
        <pc:spChg chg="mod">
          <ac:chgData name="Charles Gardiner" userId="4498df01-83d7-4e3f-90ed-b173acbca838" providerId="ADAL" clId="{69BAF85C-1AD1-47CE-8DC3-DEC12D36B79A}" dt="2020-08-12T19:01:39.419" v="2643" actId="1076"/>
          <ac:spMkLst>
            <pc:docMk/>
            <pc:sldMk cId="2235391503" sldId="2025"/>
            <ac:spMk id="2" creationId="{A77C74FA-8786-4FAB-8BF5-120335F949FD}"/>
          </ac:spMkLst>
        </pc:spChg>
        <pc:spChg chg="mod">
          <ac:chgData name="Charles Gardiner" userId="4498df01-83d7-4e3f-90ed-b173acbca838" providerId="ADAL" clId="{69BAF85C-1AD1-47CE-8DC3-DEC12D36B79A}" dt="2020-08-12T19:03:20.593" v="2714" actId="207"/>
          <ac:spMkLst>
            <pc:docMk/>
            <pc:sldMk cId="2235391503" sldId="2025"/>
            <ac:spMk id="3" creationId="{9E24A998-6864-4A50-9E1D-FDDA70614C63}"/>
          </ac:spMkLst>
        </pc:spChg>
        <pc:spChg chg="mod">
          <ac:chgData name="Charles Gardiner" userId="4498df01-83d7-4e3f-90ed-b173acbca838" providerId="ADAL" clId="{69BAF85C-1AD1-47CE-8DC3-DEC12D36B79A}" dt="2020-08-12T19:03:21.941" v="2715" actId="1076"/>
          <ac:spMkLst>
            <pc:docMk/>
            <pc:sldMk cId="2235391503" sldId="2025"/>
            <ac:spMk id="7" creationId="{00000000-0000-0000-0000-000000000000}"/>
          </ac:spMkLst>
        </pc:spChg>
      </pc:sldChg>
      <pc:sldChg chg="addSp delSp modSp new mod modClrScheme chgLayout">
        <pc:chgData name="Charles Gardiner" userId="4498df01-83d7-4e3f-90ed-b173acbca838" providerId="ADAL" clId="{69BAF85C-1AD1-47CE-8DC3-DEC12D36B79A}" dt="2020-08-12T19:19:23.935" v="3266" actId="1036"/>
        <pc:sldMkLst>
          <pc:docMk/>
          <pc:sldMk cId="1848593066" sldId="2026"/>
        </pc:sldMkLst>
        <pc:spChg chg="del mod ord">
          <ac:chgData name="Charles Gardiner" userId="4498df01-83d7-4e3f-90ed-b173acbca838" providerId="ADAL" clId="{69BAF85C-1AD1-47CE-8DC3-DEC12D36B79A}" dt="2020-08-12T19:05:16.380" v="2725" actId="700"/>
          <ac:spMkLst>
            <pc:docMk/>
            <pc:sldMk cId="1848593066" sldId="2026"/>
            <ac:spMk id="2" creationId="{AF016152-F17A-4A4F-968D-400B3E13DF60}"/>
          </ac:spMkLst>
        </pc:spChg>
        <pc:spChg chg="del mod ord">
          <ac:chgData name="Charles Gardiner" userId="4498df01-83d7-4e3f-90ed-b173acbca838" providerId="ADAL" clId="{69BAF85C-1AD1-47CE-8DC3-DEC12D36B79A}" dt="2020-08-12T19:05:16.380" v="2725" actId="700"/>
          <ac:spMkLst>
            <pc:docMk/>
            <pc:sldMk cId="1848593066" sldId="2026"/>
            <ac:spMk id="3" creationId="{00DC80CA-88E7-498A-AD1E-F5E5AA2F06F3}"/>
          </ac:spMkLst>
        </pc:spChg>
        <pc:spChg chg="add mod ord">
          <ac:chgData name="Charles Gardiner" userId="4498df01-83d7-4e3f-90ed-b173acbca838" providerId="ADAL" clId="{69BAF85C-1AD1-47CE-8DC3-DEC12D36B79A}" dt="2020-08-12T19:19:20.174" v="3253" actId="1035"/>
          <ac:spMkLst>
            <pc:docMk/>
            <pc:sldMk cId="1848593066" sldId="2026"/>
            <ac:spMk id="4" creationId="{D4413C09-AA9C-4D2B-8F51-8D546D5322FF}"/>
          </ac:spMkLst>
        </pc:spChg>
        <pc:spChg chg="add mod ord">
          <ac:chgData name="Charles Gardiner" userId="4498df01-83d7-4e3f-90ed-b173acbca838" providerId="ADAL" clId="{69BAF85C-1AD1-47CE-8DC3-DEC12D36B79A}" dt="2020-08-12T19:19:23.935" v="3266" actId="1036"/>
          <ac:spMkLst>
            <pc:docMk/>
            <pc:sldMk cId="1848593066" sldId="2026"/>
            <ac:spMk id="5" creationId="{096ED078-0BBE-41D1-B582-B95AABF48651}"/>
          </ac:spMkLst>
        </pc:spChg>
      </pc:sldChg>
      <pc:sldChg chg="add">
        <pc:chgData name="Charles Gardiner" userId="4498df01-83d7-4e3f-90ed-b173acbca838" providerId="ADAL" clId="{69BAF85C-1AD1-47CE-8DC3-DEC12D36B79A}" dt="2020-08-12T22:02:20.944" v="3352"/>
        <pc:sldMkLst>
          <pc:docMk/>
          <pc:sldMk cId="1969837230" sldId="2027"/>
        </pc:sldMkLst>
      </pc:sldChg>
      <pc:sldChg chg="modSp new mod">
        <pc:chgData name="Charles Gardiner" userId="4498df01-83d7-4e3f-90ed-b173acbca838" providerId="ADAL" clId="{69BAF85C-1AD1-47CE-8DC3-DEC12D36B79A}" dt="2020-08-13T00:30:05.374" v="3423" actId="20577"/>
        <pc:sldMkLst>
          <pc:docMk/>
          <pc:sldMk cId="3158554777" sldId="2028"/>
        </pc:sldMkLst>
        <pc:spChg chg="mod">
          <ac:chgData name="Charles Gardiner" userId="4498df01-83d7-4e3f-90ed-b173acbca838" providerId="ADAL" clId="{69BAF85C-1AD1-47CE-8DC3-DEC12D36B79A}" dt="2020-08-13T00:29:55.970" v="3397" actId="20577"/>
          <ac:spMkLst>
            <pc:docMk/>
            <pc:sldMk cId="3158554777" sldId="2028"/>
            <ac:spMk id="2" creationId="{29163490-4858-49BE-BC11-7D02897CDFCF}"/>
          </ac:spMkLst>
        </pc:spChg>
        <pc:spChg chg="mod">
          <ac:chgData name="Charles Gardiner" userId="4498df01-83d7-4e3f-90ed-b173acbca838" providerId="ADAL" clId="{69BAF85C-1AD1-47CE-8DC3-DEC12D36B79A}" dt="2020-08-13T00:30:05.374" v="3423" actId="20577"/>
          <ac:spMkLst>
            <pc:docMk/>
            <pc:sldMk cId="3158554777" sldId="2028"/>
            <ac:spMk id="3" creationId="{4E8CD624-5B31-4F5A-9AE5-2AF8946A013F}"/>
          </ac:spMkLst>
        </pc:spChg>
      </pc:sldChg>
      <pc:sldChg chg="modSp add mod modAnim">
        <pc:chgData name="Charles Gardiner" userId="4498df01-83d7-4e3f-90ed-b173acbca838" providerId="ADAL" clId="{69BAF85C-1AD1-47CE-8DC3-DEC12D36B79A}" dt="2020-08-13T01:27:48.359" v="3470"/>
        <pc:sldMkLst>
          <pc:docMk/>
          <pc:sldMk cId="3297625620" sldId="2029"/>
        </pc:sldMkLst>
        <pc:spChg chg="mod">
          <ac:chgData name="Charles Gardiner" userId="4498df01-83d7-4e3f-90ed-b173acbca838" providerId="ADAL" clId="{69BAF85C-1AD1-47CE-8DC3-DEC12D36B79A}" dt="2020-08-13T01:27:19.310" v="3469" actId="6549"/>
          <ac:spMkLst>
            <pc:docMk/>
            <pc:sldMk cId="3297625620" sldId="2029"/>
            <ac:spMk id="2" creationId="{034217D9-7EA9-47C2-B1B1-6C1DFAC8EEA4}"/>
          </ac:spMkLst>
        </pc:spChg>
      </pc:sldChg>
      <pc:sldMasterChg chg="delSldLayout modSldLayout">
        <pc:chgData name="Charles Gardiner" userId="4498df01-83d7-4e3f-90ed-b173acbca838" providerId="ADAL" clId="{69BAF85C-1AD1-47CE-8DC3-DEC12D36B79A}" dt="2020-08-13T00:46:40.588" v="3436" actId="14100"/>
        <pc:sldMasterMkLst>
          <pc:docMk/>
          <pc:sldMasterMk cId="3658852908" sldId="2147483763"/>
        </pc:sldMasterMkLst>
        <pc:sldLayoutChg chg="modSp mod">
          <pc:chgData name="Charles Gardiner" userId="4498df01-83d7-4e3f-90ed-b173acbca838" providerId="ADAL" clId="{69BAF85C-1AD1-47CE-8DC3-DEC12D36B79A}" dt="2020-08-13T00:46:40.588" v="3436" actId="14100"/>
          <pc:sldLayoutMkLst>
            <pc:docMk/>
            <pc:sldMasterMk cId="3658852908" sldId="2147483763"/>
            <pc:sldLayoutMk cId="4234357320" sldId="2147483764"/>
          </pc:sldLayoutMkLst>
          <pc:picChg chg="mod">
            <ac:chgData name="Charles Gardiner" userId="4498df01-83d7-4e3f-90ed-b173acbca838" providerId="ADAL" clId="{69BAF85C-1AD1-47CE-8DC3-DEC12D36B79A}" dt="2020-08-13T00:46:40.588" v="3436" actId="14100"/>
            <ac:picMkLst>
              <pc:docMk/>
              <pc:sldMasterMk cId="3658852908" sldId="2147483763"/>
              <pc:sldLayoutMk cId="4234357320" sldId="2147483764"/>
              <ac:picMk id="7" creationId="{00000000-0000-0000-0000-000000000000}"/>
            </ac:picMkLst>
          </pc:picChg>
        </pc:sldLayoutChg>
        <pc:sldLayoutChg chg="del">
          <pc:chgData name="Charles Gardiner" userId="4498df01-83d7-4e3f-90ed-b173acbca838" providerId="ADAL" clId="{69BAF85C-1AD1-47CE-8DC3-DEC12D36B79A}" dt="2020-08-12T18:35:12.832" v="2138" actId="47"/>
          <pc:sldLayoutMkLst>
            <pc:docMk/>
            <pc:sldMasterMk cId="3658852908" sldId="2147483763"/>
            <pc:sldLayoutMk cId="486363255" sldId="214748376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atalystgroupca-my.sharepoint.com/personal/charles_catalystgroupca_com/Documents/Catalyst%20Projects/Sites%20JPA/Strategic%20Plan/Survey/Strategic%20Plan%20Survey%20Results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atalystgroupca-my.sharepoint.com/personal/charles_catalystgroupca_com/Documents/Catalyst%20Projects/Sites%20JPA/Strategic%20Plan/Survey/Strategic%20Plan%20Survey%20Results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atalystgroupca-my.sharepoint.com/personal/charles_catalystgroupca_com/Documents/Catalyst%20Projects/Sites%20JPA/Strategic%20Plan/Survey/Strategic%20Plan%20Survey%20Results%20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Organization Strengths (strongest to weakest)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'Q8 Analysis'!$C$44</c:f>
              <c:strCache>
                <c:ptCount val="1"/>
                <c:pt idx="0">
                  <c:v>Boards &amp; Staff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'Q8 Analysis'!$D$2:$M$2</c:f>
              <c:strCache>
                <c:ptCount val="10"/>
                <c:pt idx="0">
                  <c:v>Budgeting and financial management</c:v>
                </c:pt>
                <c:pt idx="1">
                  <c:v>Senior management</c:v>
                </c:pt>
                <c:pt idx="2">
                  <c:v>Engineering and cost estimating</c:v>
                </c:pt>
                <c:pt idx="3">
                  <c:v>Project operations planning and permitting</c:v>
                </c:pt>
                <c:pt idx="4">
                  <c:v>External communications</c:v>
                </c:pt>
                <c:pt idx="5">
                  <c:v>Internal communications</c:v>
                </c:pt>
                <c:pt idx="6">
                  <c:v>Partnerships</c:v>
                </c:pt>
                <c:pt idx="7">
                  <c:v>Quality control</c:v>
                </c:pt>
                <c:pt idx="8">
                  <c:v>Funding and financing</c:v>
                </c:pt>
                <c:pt idx="9">
                  <c:v>Organization culture</c:v>
                </c:pt>
              </c:strCache>
            </c:strRef>
          </c:cat>
          <c:val>
            <c:numRef>
              <c:f>'Q8 Analysis'!$D$44:$M$44</c:f>
              <c:numCache>
                <c:formatCode>0.00</c:formatCode>
                <c:ptCount val="10"/>
                <c:pt idx="0">
                  <c:v>4.5882352941176467</c:v>
                </c:pt>
                <c:pt idx="1">
                  <c:v>3.875</c:v>
                </c:pt>
                <c:pt idx="2">
                  <c:v>5</c:v>
                </c:pt>
                <c:pt idx="3">
                  <c:v>5.7647058823529411</c:v>
                </c:pt>
                <c:pt idx="4">
                  <c:v>5.9411764705882355</c:v>
                </c:pt>
                <c:pt idx="5">
                  <c:v>5.882352941176471</c:v>
                </c:pt>
                <c:pt idx="6">
                  <c:v>5.3529411764705879</c:v>
                </c:pt>
                <c:pt idx="7">
                  <c:v>6.5625</c:v>
                </c:pt>
                <c:pt idx="8">
                  <c:v>6</c:v>
                </c:pt>
                <c:pt idx="9">
                  <c:v>5.8235294117647056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7-4219-9BCB-FD667833C291}"/>
            </c:ext>
          </c:extLst>
        </c:ser>
        <c:ser>
          <c:idx val="1"/>
          <c:order val="1"/>
          <c:tx>
            <c:strRef>
              <c:f>'Q8 Analysis'!$C$45</c:f>
              <c:strCache>
                <c:ptCount val="1"/>
                <c:pt idx="0">
                  <c:v>Agents &amp; Consultants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'Q8 Analysis'!$D$2:$M$2</c:f>
              <c:strCache>
                <c:ptCount val="10"/>
                <c:pt idx="0">
                  <c:v>Budgeting and financial management</c:v>
                </c:pt>
                <c:pt idx="1">
                  <c:v>Senior management</c:v>
                </c:pt>
                <c:pt idx="2">
                  <c:v>Engineering and cost estimating</c:v>
                </c:pt>
                <c:pt idx="3">
                  <c:v>Project operations planning and permitting</c:v>
                </c:pt>
                <c:pt idx="4">
                  <c:v>External communications</c:v>
                </c:pt>
                <c:pt idx="5">
                  <c:v>Internal communications</c:v>
                </c:pt>
                <c:pt idx="6">
                  <c:v>Partnerships</c:v>
                </c:pt>
                <c:pt idx="7">
                  <c:v>Quality control</c:v>
                </c:pt>
                <c:pt idx="8">
                  <c:v>Funding and financing</c:v>
                </c:pt>
                <c:pt idx="9">
                  <c:v>Organization culture</c:v>
                </c:pt>
              </c:strCache>
            </c:strRef>
          </c:cat>
          <c:val>
            <c:numRef>
              <c:f>'Q8 Analysis'!$D$45:$M$45</c:f>
              <c:numCache>
                <c:formatCode>0.00</c:formatCode>
                <c:ptCount val="10"/>
                <c:pt idx="0">
                  <c:v>3.7142857142857144</c:v>
                </c:pt>
                <c:pt idx="1">
                  <c:v>4.4285714285714288</c:v>
                </c:pt>
                <c:pt idx="2">
                  <c:v>4.6363636363636367</c:v>
                </c:pt>
                <c:pt idx="3">
                  <c:v>5.0952380952380949</c:v>
                </c:pt>
                <c:pt idx="4">
                  <c:v>5.1818181818181817</c:v>
                </c:pt>
                <c:pt idx="5">
                  <c:v>5.4285714285714288</c:v>
                </c:pt>
                <c:pt idx="6">
                  <c:v>6.5714285714285712</c:v>
                </c:pt>
                <c:pt idx="7">
                  <c:v>6</c:v>
                </c:pt>
                <c:pt idx="8">
                  <c:v>6.9047619047619051</c:v>
                </c:pt>
                <c:pt idx="9">
                  <c:v>7.1904761904761907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77-4219-9BCB-FD667833C291}"/>
            </c:ext>
          </c:extLst>
        </c:ser>
        <c:ser>
          <c:idx val="2"/>
          <c:order val="2"/>
          <c:tx>
            <c:strRef>
              <c:f>'Q8 Analysis'!$C$46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'Q8 Analysis'!$D$2:$M$2</c:f>
              <c:strCache>
                <c:ptCount val="10"/>
                <c:pt idx="0">
                  <c:v>Budgeting and financial management</c:v>
                </c:pt>
                <c:pt idx="1">
                  <c:v>Senior management</c:v>
                </c:pt>
                <c:pt idx="2">
                  <c:v>Engineering and cost estimating</c:v>
                </c:pt>
                <c:pt idx="3">
                  <c:v>Project operations planning and permitting</c:v>
                </c:pt>
                <c:pt idx="4">
                  <c:v>External communications</c:v>
                </c:pt>
                <c:pt idx="5">
                  <c:v>Internal communications</c:v>
                </c:pt>
                <c:pt idx="6">
                  <c:v>Partnerships</c:v>
                </c:pt>
                <c:pt idx="7">
                  <c:v>Quality control</c:v>
                </c:pt>
                <c:pt idx="8">
                  <c:v>Funding and financing</c:v>
                </c:pt>
                <c:pt idx="9">
                  <c:v>Organization culture</c:v>
                </c:pt>
              </c:strCache>
            </c:strRef>
          </c:cat>
          <c:val>
            <c:numRef>
              <c:f>'Q8 Analysis'!$D$46:$M$46</c:f>
              <c:numCache>
                <c:formatCode>0.00</c:formatCode>
                <c:ptCount val="10"/>
                <c:pt idx="0">
                  <c:v>4.1052631578947372</c:v>
                </c:pt>
                <c:pt idx="1">
                  <c:v>4.1891891891891895</c:v>
                </c:pt>
                <c:pt idx="2">
                  <c:v>4.7948717948717947</c:v>
                </c:pt>
                <c:pt idx="3">
                  <c:v>5.3947368421052628</c:v>
                </c:pt>
                <c:pt idx="4">
                  <c:v>5.5128205128205128</c:v>
                </c:pt>
                <c:pt idx="5">
                  <c:v>5.6315789473684212</c:v>
                </c:pt>
                <c:pt idx="6">
                  <c:v>6.0263157894736841</c:v>
                </c:pt>
                <c:pt idx="7">
                  <c:v>6.243243243243243</c:v>
                </c:pt>
                <c:pt idx="8">
                  <c:v>6.5</c:v>
                </c:pt>
                <c:pt idx="9">
                  <c:v>6.5789473684210522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77-4219-9BCB-FD667833C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0487576"/>
        <c:axId val="530487904"/>
      </c:barChart>
      <c:catAx>
        <c:axId val="530487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487904"/>
        <c:crosses val="autoZero"/>
        <c:auto val="1"/>
        <c:lblAlgn val="ctr"/>
        <c:lblOffset val="100"/>
        <c:noMultiLvlLbl val="0"/>
      </c:catAx>
      <c:valAx>
        <c:axId val="53048790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487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 Improve/Strengthen</a:t>
            </a:r>
          </a:p>
        </c:rich>
      </c:tx>
      <c:layout>
        <c:manualLayout>
          <c:xMode val="edge"/>
          <c:yMode val="edge"/>
          <c:x val="0.40196228506129444"/>
          <c:y val="9.5375717117125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74297900262467"/>
          <c:y val="0.22818642461358996"/>
          <c:w val="0.60212576552930874"/>
          <c:h val="0.70757691746864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Improvements!$C$44</c:f>
              <c:strCache>
                <c:ptCount val="1"/>
                <c:pt idx="0">
                  <c:v>Boards &amp; 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Improvements!$D$2:$N$2</c:f>
              <c:strCache>
                <c:ptCount val="11"/>
                <c:pt idx="0">
                  <c:v>Decision-making</c:v>
                </c:pt>
                <c:pt idx="1">
                  <c:v>Organization culture</c:v>
                </c:pt>
                <c:pt idx="2">
                  <c:v>Partnering</c:v>
                </c:pt>
                <c:pt idx="3">
                  <c:v>External communications</c:v>
                </c:pt>
                <c:pt idx="4">
                  <c:v>Staffing levels</c:v>
                </c:pt>
                <c:pt idx="5">
                  <c:v>Leadership</c:v>
                </c:pt>
                <c:pt idx="6">
                  <c:v>Internal communications</c:v>
                </c:pt>
                <c:pt idx="7">
                  <c:v>Environmental stewardship</c:v>
                </c:pt>
                <c:pt idx="8">
                  <c:v>Other (please specify)</c:v>
                </c:pt>
                <c:pt idx="9">
                  <c:v>Fiscal management</c:v>
                </c:pt>
                <c:pt idx="10">
                  <c:v>Staff training and development</c:v>
                </c:pt>
              </c:strCache>
            </c:strRef>
          </c:cat>
          <c:val>
            <c:numRef>
              <c:f>Improvements!$D$44:$N$44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D-4E7C-9A61-AA9CD2A709EB}"/>
            </c:ext>
          </c:extLst>
        </c:ser>
        <c:ser>
          <c:idx val="1"/>
          <c:order val="1"/>
          <c:tx>
            <c:strRef>
              <c:f>Improvements!$C$45</c:f>
              <c:strCache>
                <c:ptCount val="1"/>
                <c:pt idx="0">
                  <c:v>Agents &amp; Consultants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Improvements!$D$2:$N$2</c:f>
              <c:strCache>
                <c:ptCount val="11"/>
                <c:pt idx="0">
                  <c:v>Decision-making</c:v>
                </c:pt>
                <c:pt idx="1">
                  <c:v>Organization culture</c:v>
                </c:pt>
                <c:pt idx="2">
                  <c:v>Partnering</c:v>
                </c:pt>
                <c:pt idx="3">
                  <c:v>External communications</c:v>
                </c:pt>
                <c:pt idx="4">
                  <c:v>Staffing levels</c:v>
                </c:pt>
                <c:pt idx="5">
                  <c:v>Leadership</c:v>
                </c:pt>
                <c:pt idx="6">
                  <c:v>Internal communications</c:v>
                </c:pt>
                <c:pt idx="7">
                  <c:v>Environmental stewardship</c:v>
                </c:pt>
                <c:pt idx="8">
                  <c:v>Other (please specify)</c:v>
                </c:pt>
                <c:pt idx="9">
                  <c:v>Fiscal management</c:v>
                </c:pt>
                <c:pt idx="10">
                  <c:v>Staff training and development</c:v>
                </c:pt>
              </c:strCache>
            </c:strRef>
          </c:cat>
          <c:val>
            <c:numRef>
              <c:f>Improvements!$D$45:$N$45</c:f>
              <c:numCache>
                <c:formatCode>General</c:formatCode>
                <c:ptCount val="11"/>
                <c:pt idx="0">
                  <c:v>17</c:v>
                </c:pt>
                <c:pt idx="1">
                  <c:v>13</c:v>
                </c:pt>
                <c:pt idx="2">
                  <c:v>13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5D-4E7C-9A61-AA9CD2A70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8533800"/>
        <c:axId val="968534128"/>
      </c:barChart>
      <c:catAx>
        <c:axId val="968533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534128"/>
        <c:crosses val="autoZero"/>
        <c:auto val="1"/>
        <c:lblAlgn val="ctr"/>
        <c:lblOffset val="100"/>
        <c:noMultiLvlLbl val="0"/>
      </c:catAx>
      <c:valAx>
        <c:axId val="9685341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533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191054243219602"/>
          <c:y val="0.66724482356372117"/>
          <c:w val="0.33062335958005246"/>
          <c:h val="0.16608850976961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Important Objectives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'Q10 Analysis'!$D$2:$M$2</c:f>
              <c:strCache>
                <c:ptCount val="10"/>
                <c:pt idx="0">
                  <c:v>Securing environmental permits.</c:v>
                </c:pt>
                <c:pt idx="1">
                  <c:v>Negotiating federal and state operating agreements.</c:v>
                </c:pt>
                <c:pt idx="2">
                  <c:v>Securing state funding (Proposition 1).</c:v>
                </c:pt>
                <c:pt idx="3">
                  <c:v>Securing local agency participation or interim project financing.</c:v>
                </c:pt>
                <c:pt idx="4">
                  <c:v>Maintaining local and landowner relationships.</c:v>
                </c:pt>
                <c:pt idx="5">
                  <c:v>Managing project planning costs.</c:v>
                </c:pt>
                <c:pt idx="6">
                  <c:v>Ensuring the Authority has sufficient, capable staffing.</c:v>
                </c:pt>
                <c:pt idx="7">
                  <c:v>Maintaining environmental stakeholder relationships.</c:v>
                </c:pt>
                <c:pt idx="8">
                  <c:v>Addressing governance and decision-making issues.</c:v>
                </c:pt>
                <c:pt idx="9">
                  <c:v>Securing federal funding.</c:v>
                </c:pt>
              </c:strCache>
            </c:strRef>
          </c:cat>
          <c:val>
            <c:numRef>
              <c:f>'Q10 Analysis'!$D$51:$M$51</c:f>
              <c:numCache>
                <c:formatCode>0.00</c:formatCode>
                <c:ptCount val="10"/>
                <c:pt idx="0">
                  <c:v>4.8717948717948714</c:v>
                </c:pt>
                <c:pt idx="1">
                  <c:v>4.7692307692307692</c:v>
                </c:pt>
                <c:pt idx="2">
                  <c:v>4.5897435897435894</c:v>
                </c:pt>
                <c:pt idx="3">
                  <c:v>4.5750000000000002</c:v>
                </c:pt>
                <c:pt idx="4">
                  <c:v>4.55</c:v>
                </c:pt>
                <c:pt idx="5">
                  <c:v>4.5</c:v>
                </c:pt>
                <c:pt idx="6">
                  <c:v>4.4249999999999998</c:v>
                </c:pt>
                <c:pt idx="7">
                  <c:v>4.3499999999999996</c:v>
                </c:pt>
                <c:pt idx="8">
                  <c:v>4.2249999999999996</c:v>
                </c:pt>
                <c:pt idx="9">
                  <c:v>3.7250000000000001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4-4D2D-8829-462DE5174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6260032"/>
        <c:axId val="996254784"/>
      </c:barChart>
      <c:catAx>
        <c:axId val="996260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254784"/>
        <c:crosses val="autoZero"/>
        <c:auto val="1"/>
        <c:lblAlgn val="ctr"/>
        <c:lblOffset val="100"/>
        <c:noMultiLvlLbl val="0"/>
      </c:catAx>
      <c:valAx>
        <c:axId val="996254784"/>
        <c:scaling>
          <c:orientation val="minMax"/>
          <c:max val="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2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8CE76-366E-445F-BDC2-342FFFB2335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5687FFCB-6E60-4E50-810D-4A026D7EB9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Gather Input</a:t>
          </a:r>
        </a:p>
      </dgm:t>
    </dgm:pt>
    <dgm:pt modelId="{5DE4AD21-0F25-40BC-A53D-6D4320C109F0}" type="parTrans" cxnId="{1C93110B-7BD7-4A9B-8C9F-FAD879AD2BA5}">
      <dgm:prSet/>
      <dgm:spPr/>
      <dgm:t>
        <a:bodyPr/>
        <a:lstStyle/>
        <a:p>
          <a:endParaRPr lang="en-US"/>
        </a:p>
      </dgm:t>
    </dgm:pt>
    <dgm:pt modelId="{0DB21EC1-BD1E-4936-ACE3-A1AE089A0786}" type="sibTrans" cxnId="{1C93110B-7BD7-4A9B-8C9F-FAD879AD2BA5}">
      <dgm:prSet/>
      <dgm:spPr/>
      <dgm:t>
        <a:bodyPr/>
        <a:lstStyle/>
        <a:p>
          <a:endParaRPr lang="en-US"/>
        </a:p>
      </dgm:t>
    </dgm:pt>
    <dgm:pt modelId="{079C4265-2BC4-49DD-9F74-B8EFE93069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Identify and Refine High-Priority Goals &amp; Objectives</a:t>
          </a:r>
        </a:p>
      </dgm:t>
    </dgm:pt>
    <dgm:pt modelId="{35FB8D82-31D6-4AC2-80F1-454B642B4D36}" type="parTrans" cxnId="{9C0DC5AB-6ACC-4BE0-839C-950D4B6BD1BC}">
      <dgm:prSet/>
      <dgm:spPr/>
      <dgm:t>
        <a:bodyPr/>
        <a:lstStyle/>
        <a:p>
          <a:endParaRPr lang="en-US"/>
        </a:p>
      </dgm:t>
    </dgm:pt>
    <dgm:pt modelId="{CFED5838-0E0F-4E22-B957-0C7501AEA5A0}" type="sibTrans" cxnId="{9C0DC5AB-6ACC-4BE0-839C-950D4B6BD1BC}">
      <dgm:prSet/>
      <dgm:spPr/>
      <dgm:t>
        <a:bodyPr/>
        <a:lstStyle/>
        <a:p>
          <a:endParaRPr lang="en-US"/>
        </a:p>
      </dgm:t>
    </dgm:pt>
    <dgm:pt modelId="{47AB8CD1-4164-492B-AC7B-A30E39E239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Refine Implementation Strategies</a:t>
          </a:r>
        </a:p>
      </dgm:t>
    </dgm:pt>
    <dgm:pt modelId="{7097A65F-A7E5-425B-B7E9-1EA1E97B5E30}" type="parTrans" cxnId="{7A590AFC-C89B-4BDC-A26E-04CB83E54324}">
      <dgm:prSet/>
      <dgm:spPr/>
      <dgm:t>
        <a:bodyPr/>
        <a:lstStyle/>
        <a:p>
          <a:endParaRPr lang="en-US"/>
        </a:p>
      </dgm:t>
    </dgm:pt>
    <dgm:pt modelId="{553F6849-D551-41D8-A305-F38AF9157ADA}" type="sibTrans" cxnId="{7A590AFC-C89B-4BDC-A26E-04CB83E54324}">
      <dgm:prSet/>
      <dgm:spPr/>
      <dgm:t>
        <a:bodyPr/>
        <a:lstStyle/>
        <a:p>
          <a:endParaRPr lang="en-US"/>
        </a:p>
      </dgm:t>
    </dgm:pt>
    <dgm:pt modelId="{0E938A5B-B95F-40C1-8A5A-C1B8F86C3D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Identify Performance Measures and Progress Reporting</a:t>
          </a:r>
        </a:p>
      </dgm:t>
    </dgm:pt>
    <dgm:pt modelId="{C567285D-691E-43B3-8FB9-3DE85FFF5F5B}" type="parTrans" cxnId="{8B0504AD-4EA6-403E-92F6-9776E82F7B0B}">
      <dgm:prSet/>
      <dgm:spPr/>
      <dgm:t>
        <a:bodyPr/>
        <a:lstStyle/>
        <a:p>
          <a:endParaRPr lang="en-US"/>
        </a:p>
      </dgm:t>
    </dgm:pt>
    <dgm:pt modelId="{170D91ED-D400-4706-ACDA-70200781013E}" type="sibTrans" cxnId="{8B0504AD-4EA6-403E-92F6-9776E82F7B0B}">
      <dgm:prSet/>
      <dgm:spPr/>
      <dgm:t>
        <a:bodyPr/>
        <a:lstStyle/>
        <a:p>
          <a:endParaRPr lang="en-US"/>
        </a:p>
      </dgm:t>
    </dgm:pt>
    <dgm:pt modelId="{ECBD937B-FF1A-478B-AFF5-7B79498F5553}" type="pres">
      <dgm:prSet presAssocID="{97C8CE76-366E-445F-BDC2-342FFFB23353}" presName="root" presStyleCnt="0">
        <dgm:presLayoutVars>
          <dgm:dir/>
          <dgm:resizeHandles val="exact"/>
        </dgm:presLayoutVars>
      </dgm:prSet>
      <dgm:spPr/>
    </dgm:pt>
    <dgm:pt modelId="{DD8F565F-3CE0-4002-9ADC-D83B6B57CCA5}" type="pres">
      <dgm:prSet presAssocID="{5687FFCB-6E60-4E50-810D-4A026D7EB980}" presName="compNode" presStyleCnt="0"/>
      <dgm:spPr/>
    </dgm:pt>
    <dgm:pt modelId="{043DEC91-1E92-4A8B-8055-95B6E57D5096}" type="pres">
      <dgm:prSet presAssocID="{5687FFCB-6E60-4E50-810D-4A026D7EB98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7681E13-84DC-4B6E-B84F-C6637021CF5D}" type="pres">
      <dgm:prSet presAssocID="{5687FFCB-6E60-4E50-810D-4A026D7EB980}" presName="spaceRect" presStyleCnt="0"/>
      <dgm:spPr/>
    </dgm:pt>
    <dgm:pt modelId="{FF283035-0594-4A11-B86B-1716CEF95886}" type="pres">
      <dgm:prSet presAssocID="{5687FFCB-6E60-4E50-810D-4A026D7EB980}" presName="textRect" presStyleLbl="revTx" presStyleIdx="0" presStyleCnt="4">
        <dgm:presLayoutVars>
          <dgm:chMax val="1"/>
          <dgm:chPref val="1"/>
        </dgm:presLayoutVars>
      </dgm:prSet>
      <dgm:spPr/>
    </dgm:pt>
    <dgm:pt modelId="{A353C7E2-64AC-4C39-A5EB-5566215B525D}" type="pres">
      <dgm:prSet presAssocID="{0DB21EC1-BD1E-4936-ACE3-A1AE089A0786}" presName="sibTrans" presStyleCnt="0"/>
      <dgm:spPr/>
    </dgm:pt>
    <dgm:pt modelId="{6740957D-6FBB-4A50-9181-48561DC408A3}" type="pres">
      <dgm:prSet presAssocID="{079C4265-2BC4-49DD-9F74-B8EFE9306970}" presName="compNode" presStyleCnt="0"/>
      <dgm:spPr/>
    </dgm:pt>
    <dgm:pt modelId="{59C13735-913D-4240-9A23-47C1B045B041}" type="pres">
      <dgm:prSet presAssocID="{079C4265-2BC4-49DD-9F74-B8EFE930697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B459A67E-6120-41CE-B91D-DB20F4605A57}" type="pres">
      <dgm:prSet presAssocID="{079C4265-2BC4-49DD-9F74-B8EFE9306970}" presName="spaceRect" presStyleCnt="0"/>
      <dgm:spPr/>
    </dgm:pt>
    <dgm:pt modelId="{CA82A96F-A7D7-4C0B-B4A9-AD70DEEEDC9B}" type="pres">
      <dgm:prSet presAssocID="{079C4265-2BC4-49DD-9F74-B8EFE9306970}" presName="textRect" presStyleLbl="revTx" presStyleIdx="1" presStyleCnt="4">
        <dgm:presLayoutVars>
          <dgm:chMax val="1"/>
          <dgm:chPref val="1"/>
        </dgm:presLayoutVars>
      </dgm:prSet>
      <dgm:spPr/>
    </dgm:pt>
    <dgm:pt modelId="{D666FE72-825B-4FFC-B838-971E72F5A911}" type="pres">
      <dgm:prSet presAssocID="{CFED5838-0E0F-4E22-B957-0C7501AEA5A0}" presName="sibTrans" presStyleCnt="0"/>
      <dgm:spPr/>
    </dgm:pt>
    <dgm:pt modelId="{360FDD2D-99DE-485D-A859-B37BF3A2E0C8}" type="pres">
      <dgm:prSet presAssocID="{47AB8CD1-4164-492B-AC7B-A30E39E239C6}" presName="compNode" presStyleCnt="0"/>
      <dgm:spPr/>
    </dgm:pt>
    <dgm:pt modelId="{1B143BD5-3037-4B16-9E5F-D5DCD3ED969D}" type="pres">
      <dgm:prSet presAssocID="{47AB8CD1-4164-492B-AC7B-A30E39E239C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879B865-01B9-4BF0-97CD-02A073C79D8D}" type="pres">
      <dgm:prSet presAssocID="{47AB8CD1-4164-492B-AC7B-A30E39E239C6}" presName="spaceRect" presStyleCnt="0"/>
      <dgm:spPr/>
    </dgm:pt>
    <dgm:pt modelId="{C15E7BD3-E736-48F5-818E-DEB4CDAB4126}" type="pres">
      <dgm:prSet presAssocID="{47AB8CD1-4164-492B-AC7B-A30E39E239C6}" presName="textRect" presStyleLbl="revTx" presStyleIdx="2" presStyleCnt="4">
        <dgm:presLayoutVars>
          <dgm:chMax val="1"/>
          <dgm:chPref val="1"/>
        </dgm:presLayoutVars>
      </dgm:prSet>
      <dgm:spPr/>
    </dgm:pt>
    <dgm:pt modelId="{5EDE5759-29FC-43B1-946B-C876B0078BB0}" type="pres">
      <dgm:prSet presAssocID="{553F6849-D551-41D8-A305-F38AF9157ADA}" presName="sibTrans" presStyleCnt="0"/>
      <dgm:spPr/>
    </dgm:pt>
    <dgm:pt modelId="{B5F8F453-406D-4249-94A3-A14296011A95}" type="pres">
      <dgm:prSet presAssocID="{0E938A5B-B95F-40C1-8A5A-C1B8F86C3DA5}" presName="compNode" presStyleCnt="0"/>
      <dgm:spPr/>
    </dgm:pt>
    <dgm:pt modelId="{3E835E06-77D3-4959-825B-A3506084ED5C}" type="pres">
      <dgm:prSet presAssocID="{0E938A5B-B95F-40C1-8A5A-C1B8F86C3D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BAEDC30-083B-4B4D-B64F-490D85F14A8D}" type="pres">
      <dgm:prSet presAssocID="{0E938A5B-B95F-40C1-8A5A-C1B8F86C3DA5}" presName="spaceRect" presStyleCnt="0"/>
      <dgm:spPr/>
    </dgm:pt>
    <dgm:pt modelId="{6CF8F1A3-113D-45EF-BC0A-CD4F2CA0C401}" type="pres">
      <dgm:prSet presAssocID="{0E938A5B-B95F-40C1-8A5A-C1B8F86C3DA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C93110B-7BD7-4A9B-8C9F-FAD879AD2BA5}" srcId="{97C8CE76-366E-445F-BDC2-342FFFB23353}" destId="{5687FFCB-6E60-4E50-810D-4A026D7EB980}" srcOrd="0" destOrd="0" parTransId="{5DE4AD21-0F25-40BC-A53D-6D4320C109F0}" sibTransId="{0DB21EC1-BD1E-4936-ACE3-A1AE089A0786}"/>
    <dgm:cxn modelId="{48FF262C-398F-4597-9163-34A115715093}" type="presOf" srcId="{47AB8CD1-4164-492B-AC7B-A30E39E239C6}" destId="{C15E7BD3-E736-48F5-818E-DEB4CDAB4126}" srcOrd="0" destOrd="0" presId="urn:microsoft.com/office/officeart/2018/2/layout/IconLabelList"/>
    <dgm:cxn modelId="{7F0D5155-711F-489B-8A83-E4C0CD83BD72}" type="presOf" srcId="{5687FFCB-6E60-4E50-810D-4A026D7EB980}" destId="{FF283035-0594-4A11-B86B-1716CEF95886}" srcOrd="0" destOrd="0" presId="urn:microsoft.com/office/officeart/2018/2/layout/IconLabelList"/>
    <dgm:cxn modelId="{9C0DC5AB-6ACC-4BE0-839C-950D4B6BD1BC}" srcId="{97C8CE76-366E-445F-BDC2-342FFFB23353}" destId="{079C4265-2BC4-49DD-9F74-B8EFE9306970}" srcOrd="1" destOrd="0" parTransId="{35FB8D82-31D6-4AC2-80F1-454B642B4D36}" sibTransId="{CFED5838-0E0F-4E22-B957-0C7501AEA5A0}"/>
    <dgm:cxn modelId="{8B0504AD-4EA6-403E-92F6-9776E82F7B0B}" srcId="{97C8CE76-366E-445F-BDC2-342FFFB23353}" destId="{0E938A5B-B95F-40C1-8A5A-C1B8F86C3DA5}" srcOrd="3" destOrd="0" parTransId="{C567285D-691E-43B3-8FB9-3DE85FFF5F5B}" sibTransId="{170D91ED-D400-4706-ACDA-70200781013E}"/>
    <dgm:cxn modelId="{CC5929C3-530F-4C22-808F-AADC000E7A77}" type="presOf" srcId="{97C8CE76-366E-445F-BDC2-342FFFB23353}" destId="{ECBD937B-FF1A-478B-AFF5-7B79498F5553}" srcOrd="0" destOrd="0" presId="urn:microsoft.com/office/officeart/2018/2/layout/IconLabelList"/>
    <dgm:cxn modelId="{11E52BC5-1D43-4065-87F1-1916F6AD220B}" type="presOf" srcId="{0E938A5B-B95F-40C1-8A5A-C1B8F86C3DA5}" destId="{6CF8F1A3-113D-45EF-BC0A-CD4F2CA0C401}" srcOrd="0" destOrd="0" presId="urn:microsoft.com/office/officeart/2018/2/layout/IconLabelList"/>
    <dgm:cxn modelId="{C245FEF0-8B5F-48F8-8E6F-3349DEB0A200}" type="presOf" srcId="{079C4265-2BC4-49DD-9F74-B8EFE9306970}" destId="{CA82A96F-A7D7-4C0B-B4A9-AD70DEEEDC9B}" srcOrd="0" destOrd="0" presId="urn:microsoft.com/office/officeart/2018/2/layout/IconLabelList"/>
    <dgm:cxn modelId="{7A590AFC-C89B-4BDC-A26E-04CB83E54324}" srcId="{97C8CE76-366E-445F-BDC2-342FFFB23353}" destId="{47AB8CD1-4164-492B-AC7B-A30E39E239C6}" srcOrd="2" destOrd="0" parTransId="{7097A65F-A7E5-425B-B7E9-1EA1E97B5E30}" sibTransId="{553F6849-D551-41D8-A305-F38AF9157ADA}"/>
    <dgm:cxn modelId="{618E5ABA-96F3-4F2F-8BB2-8F8802B7BC1E}" type="presParOf" srcId="{ECBD937B-FF1A-478B-AFF5-7B79498F5553}" destId="{DD8F565F-3CE0-4002-9ADC-D83B6B57CCA5}" srcOrd="0" destOrd="0" presId="urn:microsoft.com/office/officeart/2018/2/layout/IconLabelList"/>
    <dgm:cxn modelId="{77284452-6C8F-4194-AA4A-2D51411EF79A}" type="presParOf" srcId="{DD8F565F-3CE0-4002-9ADC-D83B6B57CCA5}" destId="{043DEC91-1E92-4A8B-8055-95B6E57D5096}" srcOrd="0" destOrd="0" presId="urn:microsoft.com/office/officeart/2018/2/layout/IconLabelList"/>
    <dgm:cxn modelId="{630894A5-35B5-4D3F-9F63-9EB05EDA4CEA}" type="presParOf" srcId="{DD8F565F-3CE0-4002-9ADC-D83B6B57CCA5}" destId="{57681E13-84DC-4B6E-B84F-C6637021CF5D}" srcOrd="1" destOrd="0" presId="urn:microsoft.com/office/officeart/2018/2/layout/IconLabelList"/>
    <dgm:cxn modelId="{E95AEBFA-2823-4AB0-9C87-DA702DFE9CE4}" type="presParOf" srcId="{DD8F565F-3CE0-4002-9ADC-D83B6B57CCA5}" destId="{FF283035-0594-4A11-B86B-1716CEF95886}" srcOrd="2" destOrd="0" presId="urn:microsoft.com/office/officeart/2018/2/layout/IconLabelList"/>
    <dgm:cxn modelId="{A3D2094F-57AD-4824-85AD-FEC84F4D82D2}" type="presParOf" srcId="{ECBD937B-FF1A-478B-AFF5-7B79498F5553}" destId="{A353C7E2-64AC-4C39-A5EB-5566215B525D}" srcOrd="1" destOrd="0" presId="urn:microsoft.com/office/officeart/2018/2/layout/IconLabelList"/>
    <dgm:cxn modelId="{8AFB3457-3153-4BA3-9712-C39DEF33DF19}" type="presParOf" srcId="{ECBD937B-FF1A-478B-AFF5-7B79498F5553}" destId="{6740957D-6FBB-4A50-9181-48561DC408A3}" srcOrd="2" destOrd="0" presId="urn:microsoft.com/office/officeart/2018/2/layout/IconLabelList"/>
    <dgm:cxn modelId="{1D6C9743-AC0A-45A5-BD2B-0F8D5659B493}" type="presParOf" srcId="{6740957D-6FBB-4A50-9181-48561DC408A3}" destId="{59C13735-913D-4240-9A23-47C1B045B041}" srcOrd="0" destOrd="0" presId="urn:microsoft.com/office/officeart/2018/2/layout/IconLabelList"/>
    <dgm:cxn modelId="{602D402C-94D3-4FDB-A4A6-059EDD31C0C7}" type="presParOf" srcId="{6740957D-6FBB-4A50-9181-48561DC408A3}" destId="{B459A67E-6120-41CE-B91D-DB20F4605A57}" srcOrd="1" destOrd="0" presId="urn:microsoft.com/office/officeart/2018/2/layout/IconLabelList"/>
    <dgm:cxn modelId="{54951D4F-36C2-498C-997C-03F398DA7181}" type="presParOf" srcId="{6740957D-6FBB-4A50-9181-48561DC408A3}" destId="{CA82A96F-A7D7-4C0B-B4A9-AD70DEEEDC9B}" srcOrd="2" destOrd="0" presId="urn:microsoft.com/office/officeart/2018/2/layout/IconLabelList"/>
    <dgm:cxn modelId="{DC9C0FE2-DF88-4936-8BBD-F11149F57C8F}" type="presParOf" srcId="{ECBD937B-FF1A-478B-AFF5-7B79498F5553}" destId="{D666FE72-825B-4FFC-B838-971E72F5A911}" srcOrd="3" destOrd="0" presId="urn:microsoft.com/office/officeart/2018/2/layout/IconLabelList"/>
    <dgm:cxn modelId="{AA2BDC02-4797-4D1E-BA2B-835C7C6AAE2D}" type="presParOf" srcId="{ECBD937B-FF1A-478B-AFF5-7B79498F5553}" destId="{360FDD2D-99DE-485D-A859-B37BF3A2E0C8}" srcOrd="4" destOrd="0" presId="urn:microsoft.com/office/officeart/2018/2/layout/IconLabelList"/>
    <dgm:cxn modelId="{19F3933F-0FC4-4CB2-8902-9FB2D8A95E09}" type="presParOf" srcId="{360FDD2D-99DE-485D-A859-B37BF3A2E0C8}" destId="{1B143BD5-3037-4B16-9E5F-D5DCD3ED969D}" srcOrd="0" destOrd="0" presId="urn:microsoft.com/office/officeart/2018/2/layout/IconLabelList"/>
    <dgm:cxn modelId="{A3E23ADD-19F5-450E-BAB8-457983CD278F}" type="presParOf" srcId="{360FDD2D-99DE-485D-A859-B37BF3A2E0C8}" destId="{1879B865-01B9-4BF0-97CD-02A073C79D8D}" srcOrd="1" destOrd="0" presId="urn:microsoft.com/office/officeart/2018/2/layout/IconLabelList"/>
    <dgm:cxn modelId="{D765C382-32D5-4A2C-B3AA-A760A722EBD1}" type="presParOf" srcId="{360FDD2D-99DE-485D-A859-B37BF3A2E0C8}" destId="{C15E7BD3-E736-48F5-818E-DEB4CDAB4126}" srcOrd="2" destOrd="0" presId="urn:microsoft.com/office/officeart/2018/2/layout/IconLabelList"/>
    <dgm:cxn modelId="{0BB23F32-0FAE-4F44-85EB-442F6E46640F}" type="presParOf" srcId="{ECBD937B-FF1A-478B-AFF5-7B79498F5553}" destId="{5EDE5759-29FC-43B1-946B-C876B0078BB0}" srcOrd="5" destOrd="0" presId="urn:microsoft.com/office/officeart/2018/2/layout/IconLabelList"/>
    <dgm:cxn modelId="{2557761B-E122-4425-894E-13A60626F774}" type="presParOf" srcId="{ECBD937B-FF1A-478B-AFF5-7B79498F5553}" destId="{B5F8F453-406D-4249-94A3-A14296011A95}" srcOrd="6" destOrd="0" presId="urn:microsoft.com/office/officeart/2018/2/layout/IconLabelList"/>
    <dgm:cxn modelId="{058D5A6B-C145-4D31-B06A-18DA41B3B0C5}" type="presParOf" srcId="{B5F8F453-406D-4249-94A3-A14296011A95}" destId="{3E835E06-77D3-4959-825B-A3506084ED5C}" srcOrd="0" destOrd="0" presId="urn:microsoft.com/office/officeart/2018/2/layout/IconLabelList"/>
    <dgm:cxn modelId="{33FA6589-D8DE-43FA-BFB2-1BE391024415}" type="presParOf" srcId="{B5F8F453-406D-4249-94A3-A14296011A95}" destId="{DBAEDC30-083B-4B4D-B64F-490D85F14A8D}" srcOrd="1" destOrd="0" presId="urn:microsoft.com/office/officeart/2018/2/layout/IconLabelList"/>
    <dgm:cxn modelId="{9B1C4D7E-240D-4963-9515-5BAE35B441E1}" type="presParOf" srcId="{B5F8F453-406D-4249-94A3-A14296011A95}" destId="{6CF8F1A3-113D-45EF-BC0A-CD4F2CA0C40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F6F8D-DA1E-4D07-8E84-FB3201A51F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D91901-A68A-431F-A2A8-5EE5BBD259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Board</a:t>
          </a:r>
        </a:p>
      </dgm:t>
    </dgm:pt>
    <dgm:pt modelId="{F4F849EA-148F-4B40-8741-FF69EA0F5223}" type="parTrans" cxnId="{ADC493C7-3671-4A3B-8E92-4952235884A3}">
      <dgm:prSet/>
      <dgm:spPr/>
      <dgm:t>
        <a:bodyPr/>
        <a:lstStyle/>
        <a:p>
          <a:endParaRPr lang="en-US"/>
        </a:p>
      </dgm:t>
    </dgm:pt>
    <dgm:pt modelId="{330C45B1-29E8-4B41-9910-E0B9EABE1F82}" type="sibTrans" cxnId="{ADC493C7-3671-4A3B-8E92-4952235884A3}">
      <dgm:prSet/>
      <dgm:spPr/>
      <dgm:t>
        <a:bodyPr/>
        <a:lstStyle/>
        <a:p>
          <a:endParaRPr lang="en-US"/>
        </a:p>
      </dgm:t>
    </dgm:pt>
    <dgm:pt modelId="{55B3960E-6C17-4450-8703-8813AD66FA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Agents &amp; Select Consultants</a:t>
          </a:r>
        </a:p>
      </dgm:t>
    </dgm:pt>
    <dgm:pt modelId="{AA1ED732-E10D-4536-B2CA-AD92357A6A76}" type="parTrans" cxnId="{B2BB3100-54B9-4D26-8758-BF381BC91AA0}">
      <dgm:prSet/>
      <dgm:spPr/>
      <dgm:t>
        <a:bodyPr/>
        <a:lstStyle/>
        <a:p>
          <a:endParaRPr lang="en-US"/>
        </a:p>
      </dgm:t>
    </dgm:pt>
    <dgm:pt modelId="{48F22279-2248-4DC3-99DC-24D9F4F3B20E}" type="sibTrans" cxnId="{B2BB3100-54B9-4D26-8758-BF381BC91AA0}">
      <dgm:prSet/>
      <dgm:spPr/>
      <dgm:t>
        <a:bodyPr/>
        <a:lstStyle/>
        <a:p>
          <a:endParaRPr lang="en-US"/>
        </a:p>
      </dgm:t>
    </dgm:pt>
    <dgm:pt modelId="{1A3A7A56-A39B-4145-AB52-F5DC507EE8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Reservoir Committee</a:t>
          </a:r>
        </a:p>
      </dgm:t>
    </dgm:pt>
    <dgm:pt modelId="{A04399C4-5D54-4B56-BA99-5B3C8918B7AD}" type="parTrans" cxnId="{7419BB86-7FCE-45CB-B561-B2980E81EA5F}">
      <dgm:prSet/>
      <dgm:spPr/>
      <dgm:t>
        <a:bodyPr/>
        <a:lstStyle/>
        <a:p>
          <a:endParaRPr lang="en-US"/>
        </a:p>
      </dgm:t>
    </dgm:pt>
    <dgm:pt modelId="{AB87F3F6-B4D3-41FC-8352-B018D4C48178}" type="sibTrans" cxnId="{7419BB86-7FCE-45CB-B561-B2980E81EA5F}">
      <dgm:prSet/>
      <dgm:spPr/>
      <dgm:t>
        <a:bodyPr/>
        <a:lstStyle/>
        <a:p>
          <a:endParaRPr lang="en-US"/>
        </a:p>
      </dgm:t>
    </dgm:pt>
    <dgm:pt modelId="{48226DC5-369F-4666-965A-A48D0F6985F4}" type="pres">
      <dgm:prSet presAssocID="{A87F6F8D-DA1E-4D07-8E84-FB3201A51F82}" presName="root" presStyleCnt="0">
        <dgm:presLayoutVars>
          <dgm:dir/>
          <dgm:resizeHandles val="exact"/>
        </dgm:presLayoutVars>
      </dgm:prSet>
      <dgm:spPr/>
    </dgm:pt>
    <dgm:pt modelId="{CAD13DB1-0C07-458F-8DC7-DEFA887C0944}" type="pres">
      <dgm:prSet presAssocID="{91D91901-A68A-431F-A2A8-5EE5BBD2591D}" presName="compNode" presStyleCnt="0"/>
      <dgm:spPr/>
    </dgm:pt>
    <dgm:pt modelId="{6078DEE5-0432-4FA3-BDB4-47A0134DFE1B}" type="pres">
      <dgm:prSet presAssocID="{91D91901-A68A-431F-A2A8-5EE5BBD2591D}" presName="bgRect" presStyleLbl="bgShp" presStyleIdx="0" presStyleCnt="3"/>
      <dgm:spPr/>
    </dgm:pt>
    <dgm:pt modelId="{DBB8E868-1AF4-40BC-AA9A-2BFF7CBD8903}" type="pres">
      <dgm:prSet presAssocID="{91D91901-A68A-431F-A2A8-5EE5BBD2591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5BE70536-CD07-49D7-9333-73880167A40C}" type="pres">
      <dgm:prSet presAssocID="{91D91901-A68A-431F-A2A8-5EE5BBD2591D}" presName="spaceRect" presStyleCnt="0"/>
      <dgm:spPr/>
    </dgm:pt>
    <dgm:pt modelId="{EC65C63E-E878-4EC3-A353-D69DED99B72F}" type="pres">
      <dgm:prSet presAssocID="{91D91901-A68A-431F-A2A8-5EE5BBD2591D}" presName="parTx" presStyleLbl="revTx" presStyleIdx="0" presStyleCnt="3">
        <dgm:presLayoutVars>
          <dgm:chMax val="0"/>
          <dgm:chPref val="0"/>
        </dgm:presLayoutVars>
      </dgm:prSet>
      <dgm:spPr/>
    </dgm:pt>
    <dgm:pt modelId="{C2D26843-1E2E-4B08-91C8-841930D7DD7E}" type="pres">
      <dgm:prSet presAssocID="{330C45B1-29E8-4B41-9910-E0B9EABE1F82}" presName="sibTrans" presStyleCnt="0"/>
      <dgm:spPr/>
    </dgm:pt>
    <dgm:pt modelId="{711F68EC-9186-4E12-9D58-90DD7A02D1F8}" type="pres">
      <dgm:prSet presAssocID="{1A3A7A56-A39B-4145-AB52-F5DC507EE835}" presName="compNode" presStyleCnt="0"/>
      <dgm:spPr/>
    </dgm:pt>
    <dgm:pt modelId="{83BB61F7-3405-4A7D-989D-C6A571BAC06F}" type="pres">
      <dgm:prSet presAssocID="{1A3A7A56-A39B-4145-AB52-F5DC507EE835}" presName="bgRect" presStyleLbl="bgShp" presStyleIdx="1" presStyleCnt="3"/>
      <dgm:spPr/>
    </dgm:pt>
    <dgm:pt modelId="{444CD968-F085-434C-B0F3-34D61ED321D6}" type="pres">
      <dgm:prSet presAssocID="{1A3A7A56-A39B-4145-AB52-F5DC507EE83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Of Directors"/>
        </a:ext>
      </dgm:extLst>
    </dgm:pt>
    <dgm:pt modelId="{733E154C-D38F-4840-9059-BA470DC3AA4F}" type="pres">
      <dgm:prSet presAssocID="{1A3A7A56-A39B-4145-AB52-F5DC507EE835}" presName="spaceRect" presStyleCnt="0"/>
      <dgm:spPr/>
    </dgm:pt>
    <dgm:pt modelId="{E94F94BA-DC66-44EB-BE99-FF51DB534B33}" type="pres">
      <dgm:prSet presAssocID="{1A3A7A56-A39B-4145-AB52-F5DC507EE835}" presName="parTx" presStyleLbl="revTx" presStyleIdx="1" presStyleCnt="3">
        <dgm:presLayoutVars>
          <dgm:chMax val="0"/>
          <dgm:chPref val="0"/>
        </dgm:presLayoutVars>
      </dgm:prSet>
      <dgm:spPr/>
    </dgm:pt>
    <dgm:pt modelId="{4D9EFA02-D1F9-4CF4-A07B-02F5E9D858B2}" type="pres">
      <dgm:prSet presAssocID="{AB87F3F6-B4D3-41FC-8352-B018D4C48178}" presName="sibTrans" presStyleCnt="0"/>
      <dgm:spPr/>
    </dgm:pt>
    <dgm:pt modelId="{82B1BD6D-6749-4BFA-80D9-762A868304AF}" type="pres">
      <dgm:prSet presAssocID="{55B3960E-6C17-4450-8703-8813AD66FA24}" presName="compNode" presStyleCnt="0"/>
      <dgm:spPr/>
    </dgm:pt>
    <dgm:pt modelId="{A00821F5-591F-4F90-9131-0EEE26D772B9}" type="pres">
      <dgm:prSet presAssocID="{55B3960E-6C17-4450-8703-8813AD66FA24}" presName="bgRect" presStyleLbl="bgShp" presStyleIdx="2" presStyleCnt="3"/>
      <dgm:spPr/>
    </dgm:pt>
    <dgm:pt modelId="{53357C1A-925E-4A72-8E38-E6F696A6D209}" type="pres">
      <dgm:prSet presAssocID="{55B3960E-6C17-4450-8703-8813AD66FA24}" presName="iconRect" presStyleLbl="node1" presStyleIdx="2" presStyleCnt="3" custLinFactNeighborX="1127" custLinFactNeighborY="-450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035CA58C-23F2-449A-9364-C3A15168F1B5}" type="pres">
      <dgm:prSet presAssocID="{55B3960E-6C17-4450-8703-8813AD66FA24}" presName="spaceRect" presStyleCnt="0"/>
      <dgm:spPr/>
    </dgm:pt>
    <dgm:pt modelId="{CC3D3B68-38B5-4084-9A09-640EE60A5F9F}" type="pres">
      <dgm:prSet presAssocID="{55B3960E-6C17-4450-8703-8813AD66FA2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2BB3100-54B9-4D26-8758-BF381BC91AA0}" srcId="{A87F6F8D-DA1E-4D07-8E84-FB3201A51F82}" destId="{55B3960E-6C17-4450-8703-8813AD66FA24}" srcOrd="2" destOrd="0" parTransId="{AA1ED732-E10D-4536-B2CA-AD92357A6A76}" sibTransId="{48F22279-2248-4DC3-99DC-24D9F4F3B20E}"/>
    <dgm:cxn modelId="{F954BD7B-225B-404C-BEC6-A53AD23AB078}" type="presOf" srcId="{1A3A7A56-A39B-4145-AB52-F5DC507EE835}" destId="{E94F94BA-DC66-44EB-BE99-FF51DB534B33}" srcOrd="0" destOrd="0" presId="urn:microsoft.com/office/officeart/2018/2/layout/IconVerticalSolidList"/>
    <dgm:cxn modelId="{7419BB86-7FCE-45CB-B561-B2980E81EA5F}" srcId="{A87F6F8D-DA1E-4D07-8E84-FB3201A51F82}" destId="{1A3A7A56-A39B-4145-AB52-F5DC507EE835}" srcOrd="1" destOrd="0" parTransId="{A04399C4-5D54-4B56-BA99-5B3C8918B7AD}" sibTransId="{AB87F3F6-B4D3-41FC-8352-B018D4C48178}"/>
    <dgm:cxn modelId="{57C15A96-6548-4C70-ACE6-ACBB12FC6409}" type="presOf" srcId="{55B3960E-6C17-4450-8703-8813AD66FA24}" destId="{CC3D3B68-38B5-4084-9A09-640EE60A5F9F}" srcOrd="0" destOrd="0" presId="urn:microsoft.com/office/officeart/2018/2/layout/IconVerticalSolidList"/>
    <dgm:cxn modelId="{F8245CBC-A2AF-4D9F-9E32-2E271C11BC95}" type="presOf" srcId="{A87F6F8D-DA1E-4D07-8E84-FB3201A51F82}" destId="{48226DC5-369F-4666-965A-A48D0F6985F4}" srcOrd="0" destOrd="0" presId="urn:microsoft.com/office/officeart/2018/2/layout/IconVerticalSolidList"/>
    <dgm:cxn modelId="{ADC493C7-3671-4A3B-8E92-4952235884A3}" srcId="{A87F6F8D-DA1E-4D07-8E84-FB3201A51F82}" destId="{91D91901-A68A-431F-A2A8-5EE5BBD2591D}" srcOrd="0" destOrd="0" parTransId="{F4F849EA-148F-4B40-8741-FF69EA0F5223}" sibTransId="{330C45B1-29E8-4B41-9910-E0B9EABE1F82}"/>
    <dgm:cxn modelId="{0D3802C8-4AF6-4B2E-994E-8E8D8B2CF325}" type="presOf" srcId="{91D91901-A68A-431F-A2A8-5EE5BBD2591D}" destId="{EC65C63E-E878-4EC3-A353-D69DED99B72F}" srcOrd="0" destOrd="0" presId="urn:microsoft.com/office/officeart/2018/2/layout/IconVerticalSolidList"/>
    <dgm:cxn modelId="{812F9B02-C6B5-498B-9A5E-113EDAFAC5ED}" type="presParOf" srcId="{48226DC5-369F-4666-965A-A48D0F6985F4}" destId="{CAD13DB1-0C07-458F-8DC7-DEFA887C0944}" srcOrd="0" destOrd="0" presId="urn:microsoft.com/office/officeart/2018/2/layout/IconVerticalSolidList"/>
    <dgm:cxn modelId="{B9DB210B-2333-428A-ADDC-CA837CE9EC86}" type="presParOf" srcId="{CAD13DB1-0C07-458F-8DC7-DEFA887C0944}" destId="{6078DEE5-0432-4FA3-BDB4-47A0134DFE1B}" srcOrd="0" destOrd="0" presId="urn:microsoft.com/office/officeart/2018/2/layout/IconVerticalSolidList"/>
    <dgm:cxn modelId="{76D598F9-0D48-4C85-A52B-8C25A2110319}" type="presParOf" srcId="{CAD13DB1-0C07-458F-8DC7-DEFA887C0944}" destId="{DBB8E868-1AF4-40BC-AA9A-2BFF7CBD8903}" srcOrd="1" destOrd="0" presId="urn:microsoft.com/office/officeart/2018/2/layout/IconVerticalSolidList"/>
    <dgm:cxn modelId="{62D5B03F-8603-472A-8E19-CCDE3A7B1B7C}" type="presParOf" srcId="{CAD13DB1-0C07-458F-8DC7-DEFA887C0944}" destId="{5BE70536-CD07-49D7-9333-73880167A40C}" srcOrd="2" destOrd="0" presId="urn:microsoft.com/office/officeart/2018/2/layout/IconVerticalSolidList"/>
    <dgm:cxn modelId="{7FAC83F2-C19E-4EE0-B5E2-40B77E7823CA}" type="presParOf" srcId="{CAD13DB1-0C07-458F-8DC7-DEFA887C0944}" destId="{EC65C63E-E878-4EC3-A353-D69DED99B72F}" srcOrd="3" destOrd="0" presId="urn:microsoft.com/office/officeart/2018/2/layout/IconVerticalSolidList"/>
    <dgm:cxn modelId="{A6665462-F346-4CAB-867A-8588904157F6}" type="presParOf" srcId="{48226DC5-369F-4666-965A-A48D0F6985F4}" destId="{C2D26843-1E2E-4B08-91C8-841930D7DD7E}" srcOrd="1" destOrd="0" presId="urn:microsoft.com/office/officeart/2018/2/layout/IconVerticalSolidList"/>
    <dgm:cxn modelId="{7DDCAF4E-494C-41B7-9423-4C5F01C1A10F}" type="presParOf" srcId="{48226DC5-369F-4666-965A-A48D0F6985F4}" destId="{711F68EC-9186-4E12-9D58-90DD7A02D1F8}" srcOrd="2" destOrd="0" presId="urn:microsoft.com/office/officeart/2018/2/layout/IconVerticalSolidList"/>
    <dgm:cxn modelId="{A257C78F-AD3A-4111-B7A5-8C34D0A01797}" type="presParOf" srcId="{711F68EC-9186-4E12-9D58-90DD7A02D1F8}" destId="{83BB61F7-3405-4A7D-989D-C6A571BAC06F}" srcOrd="0" destOrd="0" presId="urn:microsoft.com/office/officeart/2018/2/layout/IconVerticalSolidList"/>
    <dgm:cxn modelId="{39C96537-84B3-4D85-93AE-1E61D7EE2192}" type="presParOf" srcId="{711F68EC-9186-4E12-9D58-90DD7A02D1F8}" destId="{444CD968-F085-434C-B0F3-34D61ED321D6}" srcOrd="1" destOrd="0" presId="urn:microsoft.com/office/officeart/2018/2/layout/IconVerticalSolidList"/>
    <dgm:cxn modelId="{D3B0609C-B00B-40AF-BA99-726DB51D6B62}" type="presParOf" srcId="{711F68EC-9186-4E12-9D58-90DD7A02D1F8}" destId="{733E154C-D38F-4840-9059-BA470DC3AA4F}" srcOrd="2" destOrd="0" presId="urn:microsoft.com/office/officeart/2018/2/layout/IconVerticalSolidList"/>
    <dgm:cxn modelId="{954246F3-C354-48D1-B707-750FB2E2B73C}" type="presParOf" srcId="{711F68EC-9186-4E12-9D58-90DD7A02D1F8}" destId="{E94F94BA-DC66-44EB-BE99-FF51DB534B33}" srcOrd="3" destOrd="0" presId="urn:microsoft.com/office/officeart/2018/2/layout/IconVerticalSolidList"/>
    <dgm:cxn modelId="{5ED9F469-2B06-4734-9034-96511867144C}" type="presParOf" srcId="{48226DC5-369F-4666-965A-A48D0F6985F4}" destId="{4D9EFA02-D1F9-4CF4-A07B-02F5E9D858B2}" srcOrd="3" destOrd="0" presId="urn:microsoft.com/office/officeart/2018/2/layout/IconVerticalSolidList"/>
    <dgm:cxn modelId="{057055D5-62BC-4459-A4D4-17961F7A5924}" type="presParOf" srcId="{48226DC5-369F-4666-965A-A48D0F6985F4}" destId="{82B1BD6D-6749-4BFA-80D9-762A868304AF}" srcOrd="4" destOrd="0" presId="urn:microsoft.com/office/officeart/2018/2/layout/IconVerticalSolidList"/>
    <dgm:cxn modelId="{688B0956-C4D3-4042-9457-1852ED7A1FAE}" type="presParOf" srcId="{82B1BD6D-6749-4BFA-80D9-762A868304AF}" destId="{A00821F5-591F-4F90-9131-0EEE26D772B9}" srcOrd="0" destOrd="0" presId="urn:microsoft.com/office/officeart/2018/2/layout/IconVerticalSolidList"/>
    <dgm:cxn modelId="{000CF867-A7DF-4CF1-BA6E-9EF4E1DBAE30}" type="presParOf" srcId="{82B1BD6D-6749-4BFA-80D9-762A868304AF}" destId="{53357C1A-925E-4A72-8E38-E6F696A6D209}" srcOrd="1" destOrd="0" presId="urn:microsoft.com/office/officeart/2018/2/layout/IconVerticalSolidList"/>
    <dgm:cxn modelId="{184E802D-85F4-4814-B5FB-D29AD0DF6717}" type="presParOf" srcId="{82B1BD6D-6749-4BFA-80D9-762A868304AF}" destId="{035CA58C-23F2-449A-9364-C3A15168F1B5}" srcOrd="2" destOrd="0" presId="urn:microsoft.com/office/officeart/2018/2/layout/IconVerticalSolidList"/>
    <dgm:cxn modelId="{97E4BA83-5C88-4C94-B1B6-6A8AE8636B92}" type="presParOf" srcId="{82B1BD6D-6749-4BFA-80D9-762A868304AF}" destId="{CC3D3B68-38B5-4084-9A09-640EE60A5F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717257-F925-4201-8EA6-3A86FFD8B6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F3E9723-5D9A-4D07-86C5-36B029DC82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Affirm revised Vision, Mission, Values to guide the organization</a:t>
          </a:r>
        </a:p>
      </dgm:t>
    </dgm:pt>
    <dgm:pt modelId="{45BE64AE-39BD-45ED-B9B6-D97EDD2F9A2F}" type="parTrans" cxnId="{B790CA81-28AA-4836-A7A3-5DEE34A16B47}">
      <dgm:prSet/>
      <dgm:spPr/>
      <dgm:t>
        <a:bodyPr/>
        <a:lstStyle/>
        <a:p>
          <a:endParaRPr lang="en-US"/>
        </a:p>
      </dgm:t>
    </dgm:pt>
    <dgm:pt modelId="{0CFBA7F0-69E5-445B-BCE7-B64A76C547E0}" type="sibTrans" cxnId="{B790CA81-28AA-4836-A7A3-5DEE34A16B47}">
      <dgm:prSet/>
      <dgm:spPr/>
      <dgm:t>
        <a:bodyPr/>
        <a:lstStyle/>
        <a:p>
          <a:endParaRPr lang="en-US"/>
        </a:p>
      </dgm:t>
    </dgm:pt>
    <dgm:pt modelId="{CD0DCFF5-AFBD-434C-8B4B-171DDF5FE3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Discuss and affirm high-level goals and objectives to focus the work</a:t>
          </a:r>
        </a:p>
      </dgm:t>
    </dgm:pt>
    <dgm:pt modelId="{D6A3798E-D8C0-4DC4-A21B-EA86747377C0}" type="parTrans" cxnId="{F0B8FCE4-E1F1-4F0E-9C81-3A511DF9FFD6}">
      <dgm:prSet/>
      <dgm:spPr/>
      <dgm:t>
        <a:bodyPr/>
        <a:lstStyle/>
        <a:p>
          <a:endParaRPr lang="en-US"/>
        </a:p>
      </dgm:t>
    </dgm:pt>
    <dgm:pt modelId="{2C1F8241-4E8E-4913-A0F3-AECECABE7E83}" type="sibTrans" cxnId="{F0B8FCE4-E1F1-4F0E-9C81-3A511DF9FFD6}">
      <dgm:prSet/>
      <dgm:spPr/>
      <dgm:t>
        <a:bodyPr/>
        <a:lstStyle/>
        <a:p>
          <a:endParaRPr lang="en-US"/>
        </a:p>
      </dgm:t>
    </dgm:pt>
    <dgm:pt modelId="{8FCB0FDB-7B46-4B22-A9E8-BA7491EAD9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Discuss and receive guidance on the strategies to achieve the goals</a:t>
          </a:r>
        </a:p>
      </dgm:t>
    </dgm:pt>
    <dgm:pt modelId="{AA3FAD27-4A55-4B18-8703-A33E0F2EE00C}" type="parTrans" cxnId="{C499D84D-1FA0-448A-85A3-9C54BB6DB640}">
      <dgm:prSet/>
      <dgm:spPr/>
      <dgm:t>
        <a:bodyPr/>
        <a:lstStyle/>
        <a:p>
          <a:endParaRPr lang="en-US"/>
        </a:p>
      </dgm:t>
    </dgm:pt>
    <dgm:pt modelId="{D47FF62A-00DE-4887-B53D-69BF49D0D2C6}" type="sibTrans" cxnId="{C499D84D-1FA0-448A-85A3-9C54BB6DB640}">
      <dgm:prSet/>
      <dgm:spPr/>
      <dgm:t>
        <a:bodyPr/>
        <a:lstStyle/>
        <a:p>
          <a:endParaRPr lang="en-US"/>
        </a:p>
      </dgm:t>
    </dgm:pt>
    <dgm:pt modelId="{406DA988-A12A-47E7-8321-D67BC445ED53}" type="pres">
      <dgm:prSet presAssocID="{ED717257-F925-4201-8EA6-3A86FFD8B614}" presName="root" presStyleCnt="0">
        <dgm:presLayoutVars>
          <dgm:dir/>
          <dgm:resizeHandles val="exact"/>
        </dgm:presLayoutVars>
      </dgm:prSet>
      <dgm:spPr/>
    </dgm:pt>
    <dgm:pt modelId="{F4F0F4CD-DD0F-4042-959E-DE337CB6AC82}" type="pres">
      <dgm:prSet presAssocID="{5F3E9723-5D9A-4D07-86C5-36B029DC827B}" presName="compNode" presStyleCnt="0"/>
      <dgm:spPr/>
    </dgm:pt>
    <dgm:pt modelId="{F5A10479-8BFC-49B3-BCB6-2AB887FC89DB}" type="pres">
      <dgm:prSet presAssocID="{5F3E9723-5D9A-4D07-86C5-36B029DC827B}" presName="bgRect" presStyleLbl="bgShp" presStyleIdx="0" presStyleCnt="3"/>
      <dgm:spPr/>
    </dgm:pt>
    <dgm:pt modelId="{F4C2576B-0279-4412-9130-E31C0FF24047}" type="pres">
      <dgm:prSet presAssocID="{5F3E9723-5D9A-4D07-86C5-36B029DC82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7282869-D986-4380-A157-36DD13E6A216}" type="pres">
      <dgm:prSet presAssocID="{5F3E9723-5D9A-4D07-86C5-36B029DC827B}" presName="spaceRect" presStyleCnt="0"/>
      <dgm:spPr/>
    </dgm:pt>
    <dgm:pt modelId="{514AD311-1B6F-4688-BF33-A385A14BC0D1}" type="pres">
      <dgm:prSet presAssocID="{5F3E9723-5D9A-4D07-86C5-36B029DC827B}" presName="parTx" presStyleLbl="revTx" presStyleIdx="0" presStyleCnt="3">
        <dgm:presLayoutVars>
          <dgm:chMax val="0"/>
          <dgm:chPref val="0"/>
        </dgm:presLayoutVars>
      </dgm:prSet>
      <dgm:spPr/>
    </dgm:pt>
    <dgm:pt modelId="{2EA61602-E07C-4213-8CB5-7DC5937D15AB}" type="pres">
      <dgm:prSet presAssocID="{0CFBA7F0-69E5-445B-BCE7-B64A76C547E0}" presName="sibTrans" presStyleCnt="0"/>
      <dgm:spPr/>
    </dgm:pt>
    <dgm:pt modelId="{3C35ADAB-3AED-4C96-9562-D69036652EA7}" type="pres">
      <dgm:prSet presAssocID="{CD0DCFF5-AFBD-434C-8B4B-171DDF5FE380}" presName="compNode" presStyleCnt="0"/>
      <dgm:spPr/>
    </dgm:pt>
    <dgm:pt modelId="{8A2D0F45-30D6-45DB-902B-1AA75B55E5DD}" type="pres">
      <dgm:prSet presAssocID="{CD0DCFF5-AFBD-434C-8B4B-171DDF5FE380}" presName="bgRect" presStyleLbl="bgShp" presStyleIdx="1" presStyleCnt="3"/>
      <dgm:spPr/>
    </dgm:pt>
    <dgm:pt modelId="{1BDCD6C5-7F3D-437B-ACE7-68A0EA10D002}" type="pres">
      <dgm:prSet presAssocID="{CD0DCFF5-AFBD-434C-8B4B-171DDF5FE38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iration"/>
        </a:ext>
      </dgm:extLst>
    </dgm:pt>
    <dgm:pt modelId="{74EA90C8-156A-40D7-B349-9F1A4F57520A}" type="pres">
      <dgm:prSet presAssocID="{CD0DCFF5-AFBD-434C-8B4B-171DDF5FE380}" presName="spaceRect" presStyleCnt="0"/>
      <dgm:spPr/>
    </dgm:pt>
    <dgm:pt modelId="{02BA28C2-7EBE-4B4E-9218-076C494B3A36}" type="pres">
      <dgm:prSet presAssocID="{CD0DCFF5-AFBD-434C-8B4B-171DDF5FE380}" presName="parTx" presStyleLbl="revTx" presStyleIdx="1" presStyleCnt="3">
        <dgm:presLayoutVars>
          <dgm:chMax val="0"/>
          <dgm:chPref val="0"/>
        </dgm:presLayoutVars>
      </dgm:prSet>
      <dgm:spPr/>
    </dgm:pt>
    <dgm:pt modelId="{7BC9995E-3BC1-4E09-A44E-192C5EF1F417}" type="pres">
      <dgm:prSet presAssocID="{2C1F8241-4E8E-4913-A0F3-AECECABE7E83}" presName="sibTrans" presStyleCnt="0"/>
      <dgm:spPr/>
    </dgm:pt>
    <dgm:pt modelId="{DFB51316-C175-456C-9D6E-FA0C613012FC}" type="pres">
      <dgm:prSet presAssocID="{8FCB0FDB-7B46-4B22-A9E8-BA7491EAD9E4}" presName="compNode" presStyleCnt="0"/>
      <dgm:spPr/>
    </dgm:pt>
    <dgm:pt modelId="{AAC61D9F-C199-43BC-BA67-4488794D4634}" type="pres">
      <dgm:prSet presAssocID="{8FCB0FDB-7B46-4B22-A9E8-BA7491EAD9E4}" presName="bgRect" presStyleLbl="bgShp" presStyleIdx="2" presStyleCnt="3"/>
      <dgm:spPr/>
    </dgm:pt>
    <dgm:pt modelId="{03183AC6-874F-4D9D-824B-188A8E913E82}" type="pres">
      <dgm:prSet presAssocID="{8FCB0FDB-7B46-4B22-A9E8-BA7491EAD9E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CE6A000A-B5CF-4856-9F97-269C9F51DD94}" type="pres">
      <dgm:prSet presAssocID="{8FCB0FDB-7B46-4B22-A9E8-BA7491EAD9E4}" presName="spaceRect" presStyleCnt="0"/>
      <dgm:spPr/>
    </dgm:pt>
    <dgm:pt modelId="{2B273D67-F7E9-4E75-AA54-3242A3E04D62}" type="pres">
      <dgm:prSet presAssocID="{8FCB0FDB-7B46-4B22-A9E8-BA7491EAD9E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5E6B45B-84BF-440F-921C-1F8200A18FA9}" type="presOf" srcId="{CD0DCFF5-AFBD-434C-8B4B-171DDF5FE380}" destId="{02BA28C2-7EBE-4B4E-9218-076C494B3A36}" srcOrd="0" destOrd="0" presId="urn:microsoft.com/office/officeart/2018/2/layout/IconVerticalSolidList"/>
    <dgm:cxn modelId="{1FD48E6B-31AD-4FE0-9314-A32F55C6DBAB}" type="presOf" srcId="{5F3E9723-5D9A-4D07-86C5-36B029DC827B}" destId="{514AD311-1B6F-4688-BF33-A385A14BC0D1}" srcOrd="0" destOrd="0" presId="urn:microsoft.com/office/officeart/2018/2/layout/IconVerticalSolidList"/>
    <dgm:cxn modelId="{C499D84D-1FA0-448A-85A3-9C54BB6DB640}" srcId="{ED717257-F925-4201-8EA6-3A86FFD8B614}" destId="{8FCB0FDB-7B46-4B22-A9E8-BA7491EAD9E4}" srcOrd="2" destOrd="0" parTransId="{AA3FAD27-4A55-4B18-8703-A33E0F2EE00C}" sibTransId="{D47FF62A-00DE-4887-B53D-69BF49D0D2C6}"/>
    <dgm:cxn modelId="{183F8978-FF20-4A7B-8470-CFAC5D33B308}" type="presOf" srcId="{ED717257-F925-4201-8EA6-3A86FFD8B614}" destId="{406DA988-A12A-47E7-8321-D67BC445ED53}" srcOrd="0" destOrd="0" presId="urn:microsoft.com/office/officeart/2018/2/layout/IconVerticalSolidList"/>
    <dgm:cxn modelId="{B790CA81-28AA-4836-A7A3-5DEE34A16B47}" srcId="{ED717257-F925-4201-8EA6-3A86FFD8B614}" destId="{5F3E9723-5D9A-4D07-86C5-36B029DC827B}" srcOrd="0" destOrd="0" parTransId="{45BE64AE-39BD-45ED-B9B6-D97EDD2F9A2F}" sibTransId="{0CFBA7F0-69E5-445B-BCE7-B64A76C547E0}"/>
    <dgm:cxn modelId="{55764891-4C1E-4C88-B6CE-F9FDFFDB6134}" type="presOf" srcId="{8FCB0FDB-7B46-4B22-A9E8-BA7491EAD9E4}" destId="{2B273D67-F7E9-4E75-AA54-3242A3E04D62}" srcOrd="0" destOrd="0" presId="urn:microsoft.com/office/officeart/2018/2/layout/IconVerticalSolidList"/>
    <dgm:cxn modelId="{F0B8FCE4-E1F1-4F0E-9C81-3A511DF9FFD6}" srcId="{ED717257-F925-4201-8EA6-3A86FFD8B614}" destId="{CD0DCFF5-AFBD-434C-8B4B-171DDF5FE380}" srcOrd="1" destOrd="0" parTransId="{D6A3798E-D8C0-4DC4-A21B-EA86747377C0}" sibTransId="{2C1F8241-4E8E-4913-A0F3-AECECABE7E83}"/>
    <dgm:cxn modelId="{557D52FB-F5D7-4737-B465-D512FC90B106}" type="presParOf" srcId="{406DA988-A12A-47E7-8321-D67BC445ED53}" destId="{F4F0F4CD-DD0F-4042-959E-DE337CB6AC82}" srcOrd="0" destOrd="0" presId="urn:microsoft.com/office/officeart/2018/2/layout/IconVerticalSolidList"/>
    <dgm:cxn modelId="{0C7237C5-88F3-4B6A-BD67-01F4621F2DD6}" type="presParOf" srcId="{F4F0F4CD-DD0F-4042-959E-DE337CB6AC82}" destId="{F5A10479-8BFC-49B3-BCB6-2AB887FC89DB}" srcOrd="0" destOrd="0" presId="urn:microsoft.com/office/officeart/2018/2/layout/IconVerticalSolidList"/>
    <dgm:cxn modelId="{DE8523FD-6CAE-4981-8A9A-7C9C9C1C7EF2}" type="presParOf" srcId="{F4F0F4CD-DD0F-4042-959E-DE337CB6AC82}" destId="{F4C2576B-0279-4412-9130-E31C0FF24047}" srcOrd="1" destOrd="0" presId="urn:microsoft.com/office/officeart/2018/2/layout/IconVerticalSolidList"/>
    <dgm:cxn modelId="{D1A09ABA-4377-4DC1-8DBD-568A39132B1C}" type="presParOf" srcId="{F4F0F4CD-DD0F-4042-959E-DE337CB6AC82}" destId="{67282869-D986-4380-A157-36DD13E6A216}" srcOrd="2" destOrd="0" presId="urn:microsoft.com/office/officeart/2018/2/layout/IconVerticalSolidList"/>
    <dgm:cxn modelId="{BFE076F1-9AF4-452D-9104-E12EE11B0EDF}" type="presParOf" srcId="{F4F0F4CD-DD0F-4042-959E-DE337CB6AC82}" destId="{514AD311-1B6F-4688-BF33-A385A14BC0D1}" srcOrd="3" destOrd="0" presId="urn:microsoft.com/office/officeart/2018/2/layout/IconVerticalSolidList"/>
    <dgm:cxn modelId="{0FBFF85B-D9C4-428D-8D60-613B3E2A48F0}" type="presParOf" srcId="{406DA988-A12A-47E7-8321-D67BC445ED53}" destId="{2EA61602-E07C-4213-8CB5-7DC5937D15AB}" srcOrd="1" destOrd="0" presId="urn:microsoft.com/office/officeart/2018/2/layout/IconVerticalSolidList"/>
    <dgm:cxn modelId="{823F7F8A-67BD-46AC-84A9-2EAC78893B72}" type="presParOf" srcId="{406DA988-A12A-47E7-8321-D67BC445ED53}" destId="{3C35ADAB-3AED-4C96-9562-D69036652EA7}" srcOrd="2" destOrd="0" presId="urn:microsoft.com/office/officeart/2018/2/layout/IconVerticalSolidList"/>
    <dgm:cxn modelId="{3B63AECD-6B11-4554-BB81-FAEF11C033DA}" type="presParOf" srcId="{3C35ADAB-3AED-4C96-9562-D69036652EA7}" destId="{8A2D0F45-30D6-45DB-902B-1AA75B55E5DD}" srcOrd="0" destOrd="0" presId="urn:microsoft.com/office/officeart/2018/2/layout/IconVerticalSolidList"/>
    <dgm:cxn modelId="{4505B01C-4D13-4CBA-B3C0-C88623F48380}" type="presParOf" srcId="{3C35ADAB-3AED-4C96-9562-D69036652EA7}" destId="{1BDCD6C5-7F3D-437B-ACE7-68A0EA10D002}" srcOrd="1" destOrd="0" presId="urn:microsoft.com/office/officeart/2018/2/layout/IconVerticalSolidList"/>
    <dgm:cxn modelId="{D3D13753-09A8-4E75-AF66-1B545F39ADA2}" type="presParOf" srcId="{3C35ADAB-3AED-4C96-9562-D69036652EA7}" destId="{74EA90C8-156A-40D7-B349-9F1A4F57520A}" srcOrd="2" destOrd="0" presId="urn:microsoft.com/office/officeart/2018/2/layout/IconVerticalSolidList"/>
    <dgm:cxn modelId="{EA2BA280-31C6-4073-B5B1-350BFED71441}" type="presParOf" srcId="{3C35ADAB-3AED-4C96-9562-D69036652EA7}" destId="{02BA28C2-7EBE-4B4E-9218-076C494B3A36}" srcOrd="3" destOrd="0" presId="urn:microsoft.com/office/officeart/2018/2/layout/IconVerticalSolidList"/>
    <dgm:cxn modelId="{7615BD98-0D0D-45F2-AA09-65D529AD2CF9}" type="presParOf" srcId="{406DA988-A12A-47E7-8321-D67BC445ED53}" destId="{7BC9995E-3BC1-4E09-A44E-192C5EF1F417}" srcOrd="3" destOrd="0" presId="urn:microsoft.com/office/officeart/2018/2/layout/IconVerticalSolidList"/>
    <dgm:cxn modelId="{97B89976-5426-4114-8ED6-77234F6D0D29}" type="presParOf" srcId="{406DA988-A12A-47E7-8321-D67BC445ED53}" destId="{DFB51316-C175-456C-9D6E-FA0C613012FC}" srcOrd="4" destOrd="0" presId="urn:microsoft.com/office/officeart/2018/2/layout/IconVerticalSolidList"/>
    <dgm:cxn modelId="{ABCB6B58-2A18-4495-8B8A-92D68ED04BBF}" type="presParOf" srcId="{DFB51316-C175-456C-9D6E-FA0C613012FC}" destId="{AAC61D9F-C199-43BC-BA67-4488794D4634}" srcOrd="0" destOrd="0" presId="urn:microsoft.com/office/officeart/2018/2/layout/IconVerticalSolidList"/>
    <dgm:cxn modelId="{A4482ECE-72C1-42C3-902D-F57F0EE47651}" type="presParOf" srcId="{DFB51316-C175-456C-9D6E-FA0C613012FC}" destId="{03183AC6-874F-4D9D-824B-188A8E913E82}" srcOrd="1" destOrd="0" presId="urn:microsoft.com/office/officeart/2018/2/layout/IconVerticalSolidList"/>
    <dgm:cxn modelId="{213983D9-BF61-4FC4-AD99-9BB7D7B96910}" type="presParOf" srcId="{DFB51316-C175-456C-9D6E-FA0C613012FC}" destId="{CE6A000A-B5CF-4856-9F97-269C9F51DD94}" srcOrd="2" destOrd="0" presId="urn:microsoft.com/office/officeart/2018/2/layout/IconVerticalSolidList"/>
    <dgm:cxn modelId="{CCAEFB42-AB4B-4FD7-A8E7-512464DAE8F2}" type="presParOf" srcId="{DFB51316-C175-456C-9D6E-FA0C613012FC}" destId="{2B273D67-F7E9-4E75-AA54-3242A3E04D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DEC91-1E92-4A8B-8055-95B6E57D5096}">
      <dsp:nvSpPr>
        <dsp:cNvPr id="0" name=""/>
        <dsp:cNvSpPr/>
      </dsp:nvSpPr>
      <dsp:spPr>
        <a:xfrm>
          <a:off x="1076213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83035-0594-4A11-B86B-1716CEF95886}">
      <dsp:nvSpPr>
        <dsp:cNvPr id="0" name=""/>
        <dsp:cNvSpPr/>
      </dsp:nvSpPr>
      <dsp:spPr>
        <a:xfrm>
          <a:off x="338168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Gather Input</a:t>
          </a:r>
        </a:p>
      </dsp:txBody>
      <dsp:txXfrm>
        <a:off x="338168" y="1887237"/>
        <a:ext cx="2683800" cy="720000"/>
      </dsp:txXfrm>
    </dsp:sp>
    <dsp:sp modelId="{59C13735-913D-4240-9A23-47C1B045B041}">
      <dsp:nvSpPr>
        <dsp:cNvPr id="0" name=""/>
        <dsp:cNvSpPr/>
      </dsp:nvSpPr>
      <dsp:spPr>
        <a:xfrm>
          <a:off x="4229679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2A96F-A7D7-4C0B-B4A9-AD70DEEEDC9B}">
      <dsp:nvSpPr>
        <dsp:cNvPr id="0" name=""/>
        <dsp:cNvSpPr/>
      </dsp:nvSpPr>
      <dsp:spPr>
        <a:xfrm>
          <a:off x="3491634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Identify and Refine High-Priority Goals &amp; Objectives</a:t>
          </a:r>
        </a:p>
      </dsp:txBody>
      <dsp:txXfrm>
        <a:off x="3491634" y="1887237"/>
        <a:ext cx="2683800" cy="720000"/>
      </dsp:txXfrm>
    </dsp:sp>
    <dsp:sp modelId="{1B143BD5-3037-4B16-9E5F-D5DCD3ED969D}">
      <dsp:nvSpPr>
        <dsp:cNvPr id="0" name=""/>
        <dsp:cNvSpPr/>
      </dsp:nvSpPr>
      <dsp:spPr>
        <a:xfrm>
          <a:off x="1076213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7BD3-E736-48F5-818E-DEB4CDAB4126}">
      <dsp:nvSpPr>
        <dsp:cNvPr id="0" name=""/>
        <dsp:cNvSpPr/>
      </dsp:nvSpPr>
      <dsp:spPr>
        <a:xfrm>
          <a:off x="338168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Refine Implementation Strategies</a:t>
          </a:r>
        </a:p>
      </dsp:txBody>
      <dsp:txXfrm>
        <a:off x="338168" y="4839023"/>
        <a:ext cx="2683800" cy="720000"/>
      </dsp:txXfrm>
    </dsp:sp>
    <dsp:sp modelId="{3E835E06-77D3-4959-825B-A3506084ED5C}">
      <dsp:nvSpPr>
        <dsp:cNvPr id="0" name=""/>
        <dsp:cNvSpPr/>
      </dsp:nvSpPr>
      <dsp:spPr>
        <a:xfrm>
          <a:off x="4229679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8F1A3-113D-45EF-BC0A-CD4F2CA0C401}">
      <dsp:nvSpPr>
        <dsp:cNvPr id="0" name=""/>
        <dsp:cNvSpPr/>
      </dsp:nvSpPr>
      <dsp:spPr>
        <a:xfrm>
          <a:off x="3491634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Identify Performance Measures and Progress Reporting</a:t>
          </a:r>
        </a:p>
      </dsp:txBody>
      <dsp:txXfrm>
        <a:off x="3491634" y="4839023"/>
        <a:ext cx="26838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8DEE5-0432-4FA3-BDB4-47A0134DFE1B}">
      <dsp:nvSpPr>
        <dsp:cNvPr id="0" name=""/>
        <dsp:cNvSpPr/>
      </dsp:nvSpPr>
      <dsp:spPr>
        <a:xfrm>
          <a:off x="0" y="718"/>
          <a:ext cx="6826250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8E868-1AF4-40BC-AA9A-2BFF7CBD8903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5C63E-E878-4EC3-A353-D69DED99B72F}">
      <dsp:nvSpPr>
        <dsp:cNvPr id="0" name=""/>
        <dsp:cNvSpPr/>
      </dsp:nvSpPr>
      <dsp:spPr>
        <a:xfrm>
          <a:off x="1941716" y="718"/>
          <a:ext cx="4884533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Board</a:t>
          </a:r>
        </a:p>
      </dsp:txBody>
      <dsp:txXfrm>
        <a:off x="1941716" y="718"/>
        <a:ext cx="4884533" cy="1681139"/>
      </dsp:txXfrm>
    </dsp:sp>
    <dsp:sp modelId="{83BB61F7-3405-4A7D-989D-C6A571BAC06F}">
      <dsp:nvSpPr>
        <dsp:cNvPr id="0" name=""/>
        <dsp:cNvSpPr/>
      </dsp:nvSpPr>
      <dsp:spPr>
        <a:xfrm>
          <a:off x="0" y="2102143"/>
          <a:ext cx="6826250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CD968-F085-434C-B0F3-34D61ED321D6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F94BA-DC66-44EB-BE99-FF51DB534B33}">
      <dsp:nvSpPr>
        <dsp:cNvPr id="0" name=""/>
        <dsp:cNvSpPr/>
      </dsp:nvSpPr>
      <dsp:spPr>
        <a:xfrm>
          <a:off x="1941716" y="2102143"/>
          <a:ext cx="4884533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Reservoir Committee</a:t>
          </a:r>
        </a:p>
      </dsp:txBody>
      <dsp:txXfrm>
        <a:off x="1941716" y="2102143"/>
        <a:ext cx="4884533" cy="1681139"/>
      </dsp:txXfrm>
    </dsp:sp>
    <dsp:sp modelId="{A00821F5-591F-4F90-9131-0EEE26D772B9}">
      <dsp:nvSpPr>
        <dsp:cNvPr id="0" name=""/>
        <dsp:cNvSpPr/>
      </dsp:nvSpPr>
      <dsp:spPr>
        <a:xfrm>
          <a:off x="0" y="4203567"/>
          <a:ext cx="6826250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57C1A-925E-4A72-8E38-E6F696A6D209}">
      <dsp:nvSpPr>
        <dsp:cNvPr id="0" name=""/>
        <dsp:cNvSpPr/>
      </dsp:nvSpPr>
      <dsp:spPr>
        <a:xfrm>
          <a:off x="518965" y="4540132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D3B68-38B5-4084-9A09-640EE60A5F9F}">
      <dsp:nvSpPr>
        <dsp:cNvPr id="0" name=""/>
        <dsp:cNvSpPr/>
      </dsp:nvSpPr>
      <dsp:spPr>
        <a:xfrm>
          <a:off x="1941716" y="4203567"/>
          <a:ext cx="4884533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Agents &amp; Select Consultants</a:t>
          </a:r>
        </a:p>
      </dsp:txBody>
      <dsp:txXfrm>
        <a:off x="1941716" y="4203567"/>
        <a:ext cx="4884533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10479-8BFC-49B3-BCB6-2AB887FC89DB}">
      <dsp:nvSpPr>
        <dsp:cNvPr id="0" name=""/>
        <dsp:cNvSpPr/>
      </dsp:nvSpPr>
      <dsp:spPr>
        <a:xfrm>
          <a:off x="0" y="556"/>
          <a:ext cx="6513603" cy="13020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2576B-0279-4412-9130-E31C0FF24047}">
      <dsp:nvSpPr>
        <dsp:cNvPr id="0" name=""/>
        <dsp:cNvSpPr/>
      </dsp:nvSpPr>
      <dsp:spPr>
        <a:xfrm>
          <a:off x="393869" y="293516"/>
          <a:ext cx="716125" cy="716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AD311-1B6F-4688-BF33-A385A14BC0D1}">
      <dsp:nvSpPr>
        <dsp:cNvPr id="0" name=""/>
        <dsp:cNvSpPr/>
      </dsp:nvSpPr>
      <dsp:spPr>
        <a:xfrm>
          <a:off x="1503863" y="556"/>
          <a:ext cx="5009740" cy="1302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00" tIns="137800" rIns="137800" bIns="1378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Affirm revised Vision, Mission, Values to guide the organization</a:t>
          </a:r>
        </a:p>
      </dsp:txBody>
      <dsp:txXfrm>
        <a:off x="1503863" y="556"/>
        <a:ext cx="5009740" cy="1302046"/>
      </dsp:txXfrm>
    </dsp:sp>
    <dsp:sp modelId="{8A2D0F45-30D6-45DB-902B-1AA75B55E5DD}">
      <dsp:nvSpPr>
        <dsp:cNvPr id="0" name=""/>
        <dsp:cNvSpPr/>
      </dsp:nvSpPr>
      <dsp:spPr>
        <a:xfrm>
          <a:off x="0" y="1628114"/>
          <a:ext cx="6513603" cy="13020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CD6C5-7F3D-437B-ACE7-68A0EA10D002}">
      <dsp:nvSpPr>
        <dsp:cNvPr id="0" name=""/>
        <dsp:cNvSpPr/>
      </dsp:nvSpPr>
      <dsp:spPr>
        <a:xfrm>
          <a:off x="393869" y="1921075"/>
          <a:ext cx="716125" cy="716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A28C2-7EBE-4B4E-9218-076C494B3A36}">
      <dsp:nvSpPr>
        <dsp:cNvPr id="0" name=""/>
        <dsp:cNvSpPr/>
      </dsp:nvSpPr>
      <dsp:spPr>
        <a:xfrm>
          <a:off x="1503863" y="1628114"/>
          <a:ext cx="5009740" cy="1302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00" tIns="137800" rIns="137800" bIns="1378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Discuss and affirm high-level goals and objectives to focus the work</a:t>
          </a:r>
        </a:p>
      </dsp:txBody>
      <dsp:txXfrm>
        <a:off x="1503863" y="1628114"/>
        <a:ext cx="5009740" cy="1302046"/>
      </dsp:txXfrm>
    </dsp:sp>
    <dsp:sp modelId="{AAC61D9F-C199-43BC-BA67-4488794D4634}">
      <dsp:nvSpPr>
        <dsp:cNvPr id="0" name=""/>
        <dsp:cNvSpPr/>
      </dsp:nvSpPr>
      <dsp:spPr>
        <a:xfrm>
          <a:off x="0" y="3255672"/>
          <a:ext cx="6513603" cy="13020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83AC6-874F-4D9D-824B-188A8E913E82}">
      <dsp:nvSpPr>
        <dsp:cNvPr id="0" name=""/>
        <dsp:cNvSpPr/>
      </dsp:nvSpPr>
      <dsp:spPr>
        <a:xfrm>
          <a:off x="393869" y="3548633"/>
          <a:ext cx="716125" cy="716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73D67-F7E9-4E75-AA54-3242A3E04D62}">
      <dsp:nvSpPr>
        <dsp:cNvPr id="0" name=""/>
        <dsp:cNvSpPr/>
      </dsp:nvSpPr>
      <dsp:spPr>
        <a:xfrm>
          <a:off x="1503863" y="3255672"/>
          <a:ext cx="5009740" cy="1302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00" tIns="137800" rIns="137800" bIns="1378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Discuss and receive guidance on the strategies to achieve the goals</a:t>
          </a:r>
        </a:p>
      </dsp:txBody>
      <dsp:txXfrm>
        <a:off x="1503863" y="3255672"/>
        <a:ext cx="5009740" cy="1302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EBF3A5E-556D-8F44-9158-DFD0BA6E34F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DF71969-0B47-2848-8D45-F751A5CC7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83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4BC10D7-FAA5-4110-9586-A74D4C9F12E5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B4D20DE-DC46-489D-92FC-DFC5CFC2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5425" y="1173163"/>
            <a:ext cx="7553325" cy="4249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2F83-2C43-469A-ACD6-A0D9F0677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34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D20DE-DC46-489D-92FC-DFC5CFC24FA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3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81ED3-D7BA-4578-B448-6CFB412FE081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267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81ED3-D7BA-4578-B448-6CFB412FE081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05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4D20DE-DC46-489D-92FC-DFC5CFC24F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52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4D20DE-DC46-489D-92FC-DFC5CFC24F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04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4D20DE-DC46-489D-92FC-DFC5CFC24F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775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4D20DE-DC46-489D-92FC-DFC5CFC24F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9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5425" y="1173163"/>
            <a:ext cx="7553325" cy="4249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2F83-2C43-469A-ACD6-A0D9F067770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68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4D20DE-DC46-489D-92FC-DFC5CFC24F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44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8E3341-DAE9-49D5-84E1-827341FEB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066F-678C-4FAA-A6AF-FA005874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2230F-E556-49E0-9917-E3C0813E0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591F8-612B-40D5-B7F5-735A440CE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DD473-C3F6-47A6-97E2-E1DD2643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1ABA-E55E-45B2-B337-F77ABE344F9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372C8-3046-4EB7-B7AE-AF729960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4057F-633D-40E6-8FEF-3D13AC8F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420E-CC14-4F1B-8E3D-C9068BE3C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07AD-1D23-43AE-B01A-D737A177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F14DD-3D10-46E9-8649-F52F7F542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4CF67-016A-4257-B0DC-B6B18518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1ABA-E55E-45B2-B337-F77ABE344F9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C0BC5-0538-49F4-9394-3C19E1218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E2A51-E83D-485D-824D-947E64F0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420E-CC14-4F1B-8E3D-C9068BE3C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3808E-DED5-46C6-A7D0-8BED1EEE3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306DA-CCCC-4CBA-9D4A-8630A794C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F05A1-7FE4-49E2-A5CF-A7C84ED9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1ABA-E55E-45B2-B337-F77ABE344F9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E205D-2E62-4BF1-896E-737E82CB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7D4B6-7E32-48AC-B673-B829D953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420E-CC14-4F1B-8E3D-C9068BE3C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4518" y="965200"/>
            <a:ext cx="5183716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734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9088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73480" y="2794383"/>
            <a:ext cx="9845040" cy="715581"/>
          </a:xfrm>
        </p:spPr>
        <p:txBody>
          <a:bodyPr wrap="square" lIns="91440" anchor="b">
            <a:spAutoFit/>
          </a:bodyPr>
          <a:lstStyle>
            <a:lvl1pPr algn="ctr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Reservoir Committee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73480" y="3602038"/>
            <a:ext cx="984504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435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CA62-DC66-4581-8F17-DEF22B5B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00" y="677041"/>
            <a:ext cx="10515600" cy="701731"/>
          </a:xfrm>
        </p:spPr>
        <p:txBody>
          <a:bodyPr anchor="t" anchorCtr="0">
            <a:spAutoFit/>
          </a:bodyPr>
          <a:lstStyle>
            <a:lvl1pPr>
              <a:defRPr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0AFC-4EA4-4270-8DB7-B33FC885C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1825625"/>
            <a:ext cx="10515600" cy="1844608"/>
          </a:xfrm>
        </p:spPr>
        <p:txBody>
          <a:bodyPr>
            <a:spAutoFit/>
          </a:bodyPr>
          <a:lstStyle>
            <a:lvl1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21C67-BF95-414D-B61A-2712F5EB0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785" y="12700"/>
            <a:ext cx="814185" cy="684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818CA-D8F0-415C-AC8C-D928D96339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9186" y="6180959"/>
            <a:ext cx="1222711" cy="481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64CFA0-B236-45E6-B105-CDF64D8E26E6}"/>
              </a:ext>
            </a:extLst>
          </p:cNvPr>
          <p:cNvSpPr txBox="1"/>
          <p:nvPr userDrawn="1"/>
        </p:nvSpPr>
        <p:spPr>
          <a:xfrm>
            <a:off x="10019538" y="6604084"/>
            <a:ext cx="2182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rgbClr val="0D8A45"/>
                </a:solidFill>
              </a:rPr>
              <a:t>Alignment </a:t>
            </a:r>
            <a:r>
              <a:rPr lang="en-US" sz="1000" b="1">
                <a:solidFill>
                  <a:srgbClr val="0D8A45"/>
                </a:solidFill>
                <a:sym typeface="Wingdings" panose="05000000000000000000" pitchFamily="2" charset="2"/>
              </a:rPr>
              <a:t> Advocacy  Action </a:t>
            </a:r>
            <a:endParaRPr lang="en-US" sz="1000" b="1">
              <a:solidFill>
                <a:srgbClr val="0D8A45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CA62-DC66-4581-8F17-DEF22B5B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00" y="677041"/>
            <a:ext cx="10515600" cy="701731"/>
          </a:xfrm>
        </p:spPr>
        <p:txBody>
          <a:bodyPr anchor="t" anchorCtr="0">
            <a:spAutoFit/>
          </a:bodyPr>
          <a:lstStyle>
            <a:lvl1pPr>
              <a:defRPr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0AFC-4EA4-4270-8DB7-B33FC885C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1825625"/>
            <a:ext cx="10515600" cy="1844608"/>
          </a:xfrm>
        </p:spPr>
        <p:txBody>
          <a:bodyPr>
            <a:spAutoFit/>
          </a:bodyPr>
          <a:lstStyle>
            <a:lvl1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alphaModFix amt="3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6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785" y="12700"/>
            <a:ext cx="821305" cy="6845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F9FA-16D7-48A1-AB2D-300DE2AC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264918"/>
            <a:ext cx="10515600" cy="840230"/>
          </a:xfrm>
        </p:spPr>
        <p:txBody>
          <a:bodyPr anchor="t" anchorCtr="0">
            <a:sp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90B92-3ABF-4143-ADF7-85BFE30F3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5829"/>
            <a:ext cx="10515600" cy="424732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2BD71-80B4-4636-B999-62B77D9F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1ABA-E55E-45B2-B337-F77ABE344F9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67AFF-425C-4FF0-8A82-FF7320EE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86F55-C834-41CE-BFC6-C693587C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420E-CC14-4F1B-8E3D-C9068BE3C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CB59-CBD3-4B1E-B941-798A7871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00" y="352424"/>
            <a:ext cx="9931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E080E-A6F1-4F63-9887-1B23FB28A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8900" y="1825625"/>
            <a:ext cx="9067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alphaModFix amt="6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62"/>
                    </a14:imgEffect>
                    <a14:imgEffect>
                      <a14:saturation sat="2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785" y="12700"/>
            <a:ext cx="821305" cy="6845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9BFB6-0029-4080-9722-3CD12024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F2170-B121-453D-8190-30EEF1A88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70B56-3E81-48F3-BF2C-C571240A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29FB2-8102-4F5B-969B-473A607D5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5885E0-3FA2-4A81-B238-E949015C8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EE5D3F-9336-46AB-B0F4-08DDC04E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1ABA-E55E-45B2-B337-F77ABE344F9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36FAB-658E-4C4E-A955-F9DB4665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8E84F-E838-4B88-B4FA-E830870B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420E-CC14-4F1B-8E3D-C9068BE3C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7F333-52F3-44D7-B0D0-867DFE67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547CC-ABA0-4967-AD96-FC138D0D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1ABA-E55E-45B2-B337-F77ABE344F9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816CC-167B-4553-8A07-80F8DC04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8510D-B67C-42E8-B801-BF53D1A6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420E-CC14-4F1B-8E3D-C9068BE3C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34028-48CD-4783-9795-70D2A8EF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1ABA-E55E-45B2-B337-F77ABE344F9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A8F75A-BEA0-4FD8-A88C-15297EA4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D086-5983-4777-B861-BBF8C5A2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420E-CC14-4F1B-8E3D-C9068BE3C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E4C0-EA4D-41B1-9316-B5AEFCCA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0C98-F5E3-4AE4-B591-21D3A4976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E893B-6484-4D9E-BAE8-975D2A87E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98F4E-E33A-44DF-8498-50ABB0C3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1ABA-E55E-45B2-B337-F77ABE344F9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7889E-0E3B-473A-886D-3A15C058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B6549-F6C6-4424-A49B-211551AA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420E-CC14-4F1B-8E3D-C9068BE3C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16788-FE3D-4E39-91E6-BDBE626C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E5EE7-623A-4BFB-A868-B632F6417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28369-DF9F-41AD-B4B0-B13691C52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41ABA-E55E-45B2-B337-F77ABE344F9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22DEE-3216-4C27-9CD0-E2BB8239A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/>
              <a:t>Informing – Engaging – Acting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58010-144B-4EEC-9B51-538B427D5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420E-CC14-4F1B-8E3D-C9068BE3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4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6" r:id="rId2"/>
    <p:sldLayoutId id="2147483749" r:id="rId3"/>
    <p:sldLayoutId id="2147483760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761" r:id="rId13"/>
    <p:sldLayoutId id="21474837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LT Std 55 Roman" charset="0"/>
          <a:ea typeface="Avenir LT Std 55 Roman" charset="0"/>
          <a:cs typeface="Avenir LT Std 55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LT Std 55 Roman" charset="0"/>
          <a:ea typeface="Avenir LT Std 55 Roman" charset="0"/>
          <a:cs typeface="Avenir LT Std 55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LT Std 55 Roman" charset="0"/>
          <a:ea typeface="Avenir LT Std 55 Roman" charset="0"/>
          <a:cs typeface="Avenir LT Std 55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LT Std 55 Roman" charset="0"/>
          <a:ea typeface="Avenir LT Std 55 Roman" charset="0"/>
          <a:cs typeface="Avenir LT Std 55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LT Std 55 Roman" charset="0"/>
          <a:ea typeface="Avenir LT Std 55 Roman" charset="0"/>
          <a:cs typeface="Avenir LT Std 55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LT Std 55 Roman" charset="0"/>
          <a:ea typeface="Avenir LT Std 55 Roman" charset="0"/>
          <a:cs typeface="Avenir LT Std 55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8830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226467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rgbClr val="226379"/>
                </a:solidFill>
              </a:defRPr>
            </a:lvl1pPr>
          </a:lstStyle>
          <a:p>
            <a:r>
              <a:rPr lang="en-US" b="1" dirty="0">
                <a:latin typeface="Montserrat" charset="0"/>
                <a:ea typeface="Montserrat" charset="0"/>
                <a:cs typeface="Montserrat" charset="0"/>
              </a:rPr>
              <a:t>|        </a:t>
            </a:r>
            <a:fld id="{FBC1BD04-5DE9-4E0E-8CA7-2CE4B57BBEED}" type="datetime1">
              <a:rPr lang="en-US" b="1" smtClean="0">
                <a:latin typeface="Montserrat" charset="0"/>
              </a:rPr>
              <a:t>8/12/2020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1" y="6356358"/>
            <a:ext cx="763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rgbClr val="226379"/>
                </a:solidFill>
              </a:defRPr>
            </a:lvl1pPr>
          </a:lstStyle>
          <a:p>
            <a:fld id="{C70BBDED-7443-A343-AD09-28D8B10B9D7F}" type="slidenum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‹#›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5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b="1" i="0" kern="1200" spc="-75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1958-F9E0-4958-8836-E4558470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– Zoom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D5B45-8611-4773-A135-9351E00BD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1825625"/>
            <a:ext cx="10515600" cy="3153684"/>
          </a:xfrm>
        </p:spPr>
        <p:txBody>
          <a:bodyPr/>
          <a:lstStyle/>
          <a:p>
            <a:r>
              <a:rPr lang="en-US" sz="2400" dirty="0"/>
              <a:t>When logging in to Zoom, log in first with your computer. If you are using a separate phone line for audio, please enter your participant ID when you dial in.</a:t>
            </a:r>
          </a:p>
          <a:p>
            <a:r>
              <a:rPr lang="en-US" sz="2400" dirty="0"/>
              <a:t>Please remain </a:t>
            </a:r>
            <a:r>
              <a:rPr lang="en-US" sz="2400" b="1" dirty="0"/>
              <a:t>muted</a:t>
            </a:r>
            <a:r>
              <a:rPr lang="en-US" sz="2400" dirty="0"/>
              <a:t> until called upon by the moderator.</a:t>
            </a:r>
          </a:p>
          <a:p>
            <a:r>
              <a:rPr lang="en-US" sz="2400" dirty="0"/>
              <a:t>Authority Board and Reservoir Committee members and alternates, to offer a comment or discussion, </a:t>
            </a:r>
            <a:r>
              <a:rPr lang="en-US" sz="2400" b="1" dirty="0"/>
              <a:t>Raise Hand </a:t>
            </a:r>
            <a:r>
              <a:rPr lang="en-US" sz="2400" dirty="0"/>
              <a:t>or use the </a:t>
            </a:r>
            <a:r>
              <a:rPr lang="en-US" sz="2400" b="1" dirty="0"/>
              <a:t>Chat</a:t>
            </a:r>
            <a:r>
              <a:rPr lang="en-US" sz="2400" dirty="0"/>
              <a:t> feature.</a:t>
            </a:r>
          </a:p>
          <a:p>
            <a:pPr lvl="1"/>
            <a:r>
              <a:rPr lang="en-US" sz="2000" dirty="0"/>
              <a:t>Raise Hand is available in the </a:t>
            </a:r>
            <a:r>
              <a:rPr lang="en-US" sz="2000" b="1" dirty="0"/>
              <a:t>Participants</a:t>
            </a:r>
            <a:r>
              <a:rPr lang="en-US" sz="2000" dirty="0"/>
              <a:t> window.</a:t>
            </a:r>
          </a:p>
          <a:p>
            <a:pPr lvl="1"/>
            <a:r>
              <a:rPr lang="en-US" sz="2000" dirty="0"/>
              <a:t>Chat is available in the </a:t>
            </a:r>
            <a:r>
              <a:rPr lang="en-US" sz="2000" b="1" dirty="0"/>
              <a:t>Chat</a:t>
            </a:r>
            <a:r>
              <a:rPr lang="en-US" sz="2000" dirty="0"/>
              <a:t> window.</a:t>
            </a:r>
          </a:p>
          <a:p>
            <a:r>
              <a:rPr lang="en-US" sz="2400" dirty="0"/>
              <a:t>If you have technical issues, send a Chat to a co-host and we will try to help.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B42AC-252A-40FA-9928-32B7F89F69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1282700"/>
            <a:ext cx="711200" cy="217488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108E4B-3789-448B-9275-2C46C56DB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108" y="5366106"/>
            <a:ext cx="9904845" cy="56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1958-F9E0-4958-8836-E4558470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D5B45-8611-4773-A135-9351E00BD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1825625"/>
            <a:ext cx="10515600" cy="4074962"/>
          </a:xfrm>
        </p:spPr>
        <p:txBody>
          <a:bodyPr/>
          <a:lstStyle/>
          <a:p>
            <a:r>
              <a:rPr lang="en-US" sz="2400" dirty="0"/>
              <a:t>Please remain </a:t>
            </a:r>
            <a:r>
              <a:rPr lang="en-US" sz="2400" b="1" dirty="0"/>
              <a:t>muted</a:t>
            </a:r>
            <a:r>
              <a:rPr lang="en-US" sz="2400" dirty="0"/>
              <a:t> until called upon by the moderator.</a:t>
            </a:r>
          </a:p>
          <a:p>
            <a:r>
              <a:rPr lang="en-US" sz="2400" dirty="0"/>
              <a:t>Authority Board and Reservoir Committee members and alternates, to offer a comment or discussion, </a:t>
            </a:r>
            <a:r>
              <a:rPr lang="en-US" sz="2400" b="1" dirty="0"/>
              <a:t>Raise Hand </a:t>
            </a:r>
            <a:r>
              <a:rPr lang="en-US" sz="2400" dirty="0"/>
              <a:t>or use the </a:t>
            </a:r>
            <a:r>
              <a:rPr lang="en-US" sz="2400" b="1" dirty="0"/>
              <a:t>Chat</a:t>
            </a:r>
            <a:r>
              <a:rPr lang="en-US" sz="2400" dirty="0"/>
              <a:t> feature.</a:t>
            </a:r>
          </a:p>
          <a:p>
            <a:pPr lvl="1"/>
            <a:r>
              <a:rPr lang="en-US" sz="2000" dirty="0"/>
              <a:t>Raise Hand is available in the </a:t>
            </a:r>
            <a:r>
              <a:rPr lang="en-US" sz="2000" b="1" dirty="0"/>
              <a:t>Participants</a:t>
            </a:r>
            <a:r>
              <a:rPr lang="en-US" sz="2000" dirty="0"/>
              <a:t> window.</a:t>
            </a:r>
          </a:p>
          <a:p>
            <a:pPr lvl="1"/>
            <a:r>
              <a:rPr lang="en-US" sz="2000" dirty="0"/>
              <a:t>Chat is available in the </a:t>
            </a:r>
            <a:r>
              <a:rPr lang="en-US" sz="2000" b="1" dirty="0"/>
              <a:t>Chat</a:t>
            </a:r>
            <a:r>
              <a:rPr lang="en-US" sz="2000" dirty="0"/>
              <a:t> window.</a:t>
            </a:r>
          </a:p>
          <a:p>
            <a:r>
              <a:rPr lang="en-US" sz="2400" dirty="0"/>
              <a:t>If you have technical issues, send a Chat to a co-host and we will try to help.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the afternoon breakout sessions, we will be using an online collaboration platform. You will receive a link in the breakout session.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B42AC-252A-40FA-9928-32B7F89F69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1282700"/>
            <a:ext cx="711200" cy="217488"/>
          </a:xfrm>
        </p:spPr>
        <p:txBody>
          <a:bodyPr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108E4B-3789-448B-9275-2C46C56DB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08" y="4275060"/>
            <a:ext cx="9904845" cy="56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9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F9C5-4FD1-472D-8016-D0E88DD47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D7DB8-88AB-4C96-9B34-82529AA63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1960605"/>
            <a:ext cx="10515600" cy="3520964"/>
          </a:xfrm>
        </p:spPr>
        <p:txBody>
          <a:bodyPr/>
          <a:lstStyle/>
          <a:p>
            <a:r>
              <a:rPr lang="en-US" sz="2400" dirty="0"/>
              <a:t>Be patient. Virtual meeting technology is imperfect.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Use </a:t>
            </a:r>
            <a:r>
              <a:rPr lang="en-US" sz="2400" b="1" dirty="0"/>
              <a:t>Raise Hand</a:t>
            </a:r>
            <a:r>
              <a:rPr lang="en-US" sz="2400" dirty="0"/>
              <a:t> at anytime; you’ll be recognized to speak.</a:t>
            </a:r>
          </a:p>
          <a:p>
            <a:endParaRPr lang="en-US" sz="2400" dirty="0"/>
          </a:p>
          <a:p>
            <a:r>
              <a:rPr lang="en-US" sz="2400" dirty="0"/>
              <a:t>Lean toward brevity, but feel free to complete your thoughts.</a:t>
            </a:r>
          </a:p>
          <a:p>
            <a:endParaRPr lang="en-US" sz="2400" dirty="0"/>
          </a:p>
          <a:p>
            <a:r>
              <a:rPr lang="en-US" sz="2400" dirty="0"/>
              <a:t>We wish to avoid </a:t>
            </a:r>
            <a:r>
              <a:rPr lang="en-US" sz="2400" b="1"/>
              <a:t>groupthink: </a:t>
            </a:r>
            <a:r>
              <a:rPr lang="en-US" sz="2400"/>
              <a:t>divergent </a:t>
            </a:r>
            <a:r>
              <a:rPr lang="en-US" sz="2400" dirty="0"/>
              <a:t>views are encouraged.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83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919A-F584-4BF3-BFE2-F018F675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437FE-BDAC-470A-954D-9B6D35000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1825625"/>
            <a:ext cx="10515600" cy="480131"/>
          </a:xfrm>
        </p:spPr>
        <p:txBody>
          <a:bodyPr/>
          <a:lstStyle/>
          <a:p>
            <a:r>
              <a:rPr lang="en-US" dirty="0"/>
              <a:t>Introductions – Name, Organization, Your Goals for Today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540849-FB7D-45B7-AF36-877266A86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049298"/>
              </p:ext>
            </p:extLst>
          </p:nvPr>
        </p:nvGraphicFramePr>
        <p:xfrm>
          <a:off x="2190749" y="2382044"/>
          <a:ext cx="8428966" cy="40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4483">
                  <a:extLst>
                    <a:ext uri="{9D8B030D-6E8A-4147-A177-3AD203B41FA5}">
                      <a16:colId xmlns:a16="http://schemas.microsoft.com/office/drawing/2014/main" val="3642675701"/>
                    </a:ext>
                  </a:extLst>
                </a:gridCol>
                <a:gridCol w="4214483">
                  <a:extLst>
                    <a:ext uri="{9D8B030D-6E8A-4147-A177-3AD203B41FA5}">
                      <a16:colId xmlns:a16="http://schemas.microsoft.com/office/drawing/2014/main" val="4033082493"/>
                    </a:ext>
                  </a:extLst>
                </a:gridCol>
              </a:tblGrid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American Canyon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San Bernardino Valley Municipal Water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34077271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Antelope Valley - East Kern Water Agency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San Gorgonio Pass Water Agency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771319035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Carter Mutual Water Company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Santa Clara Valley Water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65725902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of Sac/Sacramento County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Santa Clarita Valley Water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17941326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Coachella Valley Water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TC-4 Districts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68890430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Colusa County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TC4: Cortina Water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37707352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Colusa County Board of Supervisors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TC4: Davis Water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11912078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Colusa County Water Agency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TC4: Dunnigan Water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955494846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Colusa County Water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TC4: LaGrande Water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8297888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Desert Water Agency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Tehama-Colusa Canal Authority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84589817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Glenn County Board of Supervisors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Western Canal Water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92543260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Glenn-Colusa Irrigation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Westside Water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37851962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Metropolitan Water District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Zone 7 Water Agency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35380153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Placer County &amp; City of Roseville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Bureau of Reclamation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61880727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Reclamation District 108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 Department of Water Resources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00201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32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F0B1-E816-49A0-A5CA-20CE176A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408" y="667316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Why a Strategic Plan?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900D306-67DB-4D20-A5A2-49C5FEFAE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408" y="2438400"/>
            <a:ext cx="6309360" cy="39442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Align Purpose and Activities for the Project and Organization</a:t>
            </a:r>
          </a:p>
          <a:p>
            <a:r>
              <a:rPr lang="en-US" dirty="0"/>
              <a:t>Set Direction for 3 to 5 Years</a:t>
            </a:r>
          </a:p>
          <a:p>
            <a:r>
              <a:rPr lang="en-US" dirty="0"/>
              <a:t>Illuminate Important Issues and Challenges</a:t>
            </a:r>
          </a:p>
          <a:p>
            <a:r>
              <a:rPr lang="en-US" dirty="0"/>
              <a:t>Develop Consistent Language and Approach for Decision-making</a:t>
            </a:r>
          </a:p>
          <a:p>
            <a:r>
              <a:rPr lang="en-US" dirty="0"/>
              <a:t>Define Organizational Performance and Progress</a:t>
            </a:r>
          </a:p>
          <a:p>
            <a:endParaRPr lang="en-US" sz="2000" dirty="0"/>
          </a:p>
        </p:txBody>
      </p:sp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92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>
            <a:extLst>
              <a:ext uri="{FF2B5EF4-FFF2-40B4-BE49-F238E27FC236}">
                <a16:creationId xmlns:a16="http://schemas.microsoft.com/office/drawing/2014/main" id="{B513FC0B-9473-4966-9323-2C7312503C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91" r="30187"/>
          <a:stretch/>
        </p:blipFill>
        <p:spPr>
          <a:xfrm>
            <a:off x="783600" y="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9872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217D9-7EA9-47C2-B1B1-6C1DFAC8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93" y="201149"/>
            <a:ext cx="10515600" cy="1311128"/>
          </a:xfrm>
        </p:spPr>
        <p:txBody>
          <a:bodyPr/>
          <a:lstStyle/>
          <a:p>
            <a:r>
              <a:rPr lang="en-US" dirty="0"/>
              <a:t>Strategic Planning</a:t>
            </a:r>
            <a:br>
              <a:rPr lang="en-US" dirty="0"/>
            </a:br>
            <a:r>
              <a:rPr lang="en-US" dirty="0"/>
              <a:t>Framework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6A9CC3-BFAB-4E27-8BD1-4178782330A1}"/>
              </a:ext>
            </a:extLst>
          </p:cNvPr>
          <p:cNvSpPr txBox="1"/>
          <p:nvPr/>
        </p:nvSpPr>
        <p:spPr>
          <a:xfrm>
            <a:off x="8268181" y="6640748"/>
            <a:ext cx="17796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Territory.co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64BE542-933F-44C0-AA09-CD54E2DA1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70" y="383784"/>
            <a:ext cx="8919221" cy="6090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E20C6E-9C35-45E4-B94B-D814BB1B0CA7}"/>
              </a:ext>
            </a:extLst>
          </p:cNvPr>
          <p:cNvSpPr txBox="1"/>
          <p:nvPr/>
        </p:nvSpPr>
        <p:spPr>
          <a:xfrm>
            <a:off x="8849954" y="3717433"/>
            <a:ext cx="32704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Challenges, Risks &amp; Uncertainties</a:t>
            </a:r>
          </a:p>
          <a:p>
            <a:r>
              <a:rPr lang="en-US" sz="1600" dirty="0"/>
              <a:t>   Partners &amp; Commitments</a:t>
            </a:r>
          </a:p>
          <a:p>
            <a:r>
              <a:rPr lang="en-US" sz="1600" dirty="0"/>
              <a:t>      Activities &amp; Milestones</a:t>
            </a:r>
          </a:p>
          <a:p>
            <a:r>
              <a:rPr lang="en-US" sz="1600" dirty="0"/>
              <a:t>          Progress &amp;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FC313-1FF8-40D0-BE40-7BB6E349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Heard – Qualitative Input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D609C-7544-4383-9EF7-BEFA455C6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1825625"/>
            <a:ext cx="10515600" cy="3733843"/>
          </a:xfrm>
        </p:spPr>
        <p:txBody>
          <a:bodyPr/>
          <a:lstStyle/>
          <a:p>
            <a:r>
              <a:rPr lang="en-US" dirty="0"/>
              <a:t>The Authority and Project are in transition</a:t>
            </a:r>
          </a:p>
          <a:p>
            <a:pPr lvl="1"/>
            <a:r>
              <a:rPr lang="en-US" dirty="0"/>
              <a:t>From project development to owner-led infrastructure investment</a:t>
            </a:r>
          </a:p>
          <a:p>
            <a:r>
              <a:rPr lang="en-US" dirty="0"/>
              <a:t>Value Planning transformed the project and the partnership</a:t>
            </a:r>
          </a:p>
          <a:p>
            <a:pPr lvl="1"/>
            <a:r>
              <a:rPr lang="en-US" dirty="0"/>
              <a:t>Affordable project; stronger partnership</a:t>
            </a:r>
          </a:p>
          <a:p>
            <a:r>
              <a:rPr lang="en-US" dirty="0"/>
              <a:t>Management, communication, and trust are improving</a:t>
            </a:r>
          </a:p>
          <a:p>
            <a:pPr lvl="1"/>
            <a:r>
              <a:rPr lang="en-US" dirty="0"/>
              <a:t>New leadership; better issue management</a:t>
            </a:r>
          </a:p>
          <a:p>
            <a:r>
              <a:rPr lang="en-US" dirty="0"/>
              <a:t>A lot to accomplish in the next 18 months</a:t>
            </a:r>
          </a:p>
          <a:p>
            <a:pPr lvl="1"/>
            <a:r>
              <a:rPr lang="en-US" dirty="0"/>
              <a:t>Everyone seeking more certainty</a:t>
            </a:r>
          </a:p>
        </p:txBody>
      </p:sp>
    </p:spTree>
    <p:extLst>
      <p:ext uri="{BB962C8B-B14F-4D97-AF65-F5344CB8AC3E}">
        <p14:creationId xmlns:p14="http://schemas.microsoft.com/office/powerpoint/2010/main" val="2819448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4CE5-730B-4637-A9F1-47969E16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Heard – Survey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E0C52-712F-48ED-A133-4D7664231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1320654"/>
            <a:ext cx="10515600" cy="12731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54 Total Responses</a:t>
            </a:r>
          </a:p>
          <a:p>
            <a:pPr lvl="1"/>
            <a:r>
              <a:rPr lang="en-US" dirty="0"/>
              <a:t>28 Boards and Staff</a:t>
            </a:r>
          </a:p>
          <a:p>
            <a:pPr lvl="1"/>
            <a:r>
              <a:rPr lang="en-US" dirty="0"/>
              <a:t>26 Agents and Consultants</a:t>
            </a:r>
          </a:p>
        </p:txBody>
      </p:sp>
      <p:pic>
        <p:nvPicPr>
          <p:cNvPr id="9" name="Picture 8" descr="chart5083208010.png">
            <a:extLst>
              <a:ext uri="{FF2B5EF4-FFF2-40B4-BE49-F238E27FC236}">
                <a16:creationId xmlns:a16="http://schemas.microsoft.com/office/drawing/2014/main" id="{EECC31F3-F7D2-4B93-A32A-3560C82E2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71" y="2520744"/>
            <a:ext cx="7791904" cy="419765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F9CAE89-55F1-4AB9-8111-4397A0EDE807}"/>
              </a:ext>
            </a:extLst>
          </p:cNvPr>
          <p:cNvGrpSpPr/>
          <p:nvPr/>
        </p:nvGrpSpPr>
        <p:grpSpPr>
          <a:xfrm>
            <a:off x="1846258" y="5421124"/>
            <a:ext cx="3723618" cy="1006438"/>
            <a:chOff x="1155457" y="3400413"/>
            <a:chExt cx="3723618" cy="10064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77007E-7A33-41C8-8BED-92F9E58DBEF5}"/>
                </a:ext>
              </a:extLst>
            </p:cNvPr>
            <p:cNvSpPr/>
            <p:nvPr/>
          </p:nvSpPr>
          <p:spPr>
            <a:xfrm>
              <a:off x="2047164" y="3910084"/>
              <a:ext cx="2831911" cy="496767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6DDFD0-2E6F-4CD0-A983-5B4B30B41455}"/>
                </a:ext>
              </a:extLst>
            </p:cNvPr>
            <p:cNvSpPr txBox="1"/>
            <p:nvPr/>
          </p:nvSpPr>
          <p:spPr>
            <a:xfrm>
              <a:off x="1155457" y="3400413"/>
              <a:ext cx="583814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81%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3D62BC4-2A0B-4CA0-9369-A11F7714143C}"/>
                </a:ext>
              </a:extLst>
            </p:cNvPr>
            <p:cNvCxnSpPr>
              <a:cxnSpLocks/>
              <a:stCxn id="12" idx="2"/>
              <a:endCxn id="11" idx="2"/>
            </p:cNvCxnSpPr>
            <p:nvPr/>
          </p:nvCxnSpPr>
          <p:spPr>
            <a:xfrm>
              <a:off x="1447364" y="3769745"/>
              <a:ext cx="599800" cy="3887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7DC21B-C8B6-4506-B42E-47F1076531B4}"/>
              </a:ext>
            </a:extLst>
          </p:cNvPr>
          <p:cNvSpPr txBox="1"/>
          <p:nvPr/>
        </p:nvSpPr>
        <p:spPr>
          <a:xfrm>
            <a:off x="1172121" y="3694502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long have you been working on the Sites Project?</a:t>
            </a:r>
          </a:p>
        </p:txBody>
      </p:sp>
    </p:spTree>
    <p:extLst>
      <p:ext uri="{BB962C8B-B14F-4D97-AF65-F5344CB8AC3E}">
        <p14:creationId xmlns:p14="http://schemas.microsoft.com/office/powerpoint/2010/main" val="200926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263349"/>
            <a:ext cx="10515600" cy="1115423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dirty="0"/>
              <a:t>mission and vision </a:t>
            </a:r>
            <a:r>
              <a:rPr lang="en-US" dirty="0"/>
              <a:t>accurately describe what we are striving for</a:t>
            </a:r>
            <a:r>
              <a:rPr dirty="0"/>
              <a:t>.</a:t>
            </a:r>
          </a:p>
        </p:txBody>
      </p:sp>
      <p:pic>
        <p:nvPicPr>
          <p:cNvPr id="4" name="Picture 3" descr="chart5083248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16" y="1835967"/>
            <a:ext cx="8076165" cy="47586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5BC788-5B62-4EC1-84C1-0511FAC6C457}"/>
              </a:ext>
            </a:extLst>
          </p:cNvPr>
          <p:cNvGrpSpPr/>
          <p:nvPr/>
        </p:nvGrpSpPr>
        <p:grpSpPr>
          <a:xfrm>
            <a:off x="1062183" y="4970306"/>
            <a:ext cx="4964824" cy="1341917"/>
            <a:chOff x="1155457" y="3400413"/>
            <a:chExt cx="3723618" cy="100643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886780-EB3B-4D9A-8130-14E470891063}"/>
                </a:ext>
              </a:extLst>
            </p:cNvPr>
            <p:cNvSpPr/>
            <p:nvPr/>
          </p:nvSpPr>
          <p:spPr>
            <a:xfrm>
              <a:off x="2047164" y="3910084"/>
              <a:ext cx="2831911" cy="496767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5F1598-21C8-49BC-9D34-7931A40BE7DE}"/>
                </a:ext>
              </a:extLst>
            </p:cNvPr>
            <p:cNvSpPr txBox="1"/>
            <p:nvPr/>
          </p:nvSpPr>
          <p:spPr>
            <a:xfrm>
              <a:off x="1155457" y="3400413"/>
              <a:ext cx="601367" cy="3462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95%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51BB83-6DC0-455A-8B6D-8044CBBE33F4}"/>
                </a:ext>
              </a:extLst>
            </p:cNvPr>
            <p:cNvCxnSpPr>
              <a:cxnSpLocks/>
              <a:stCxn id="7" idx="2"/>
              <a:endCxn id="6" idx="2"/>
            </p:cNvCxnSpPr>
            <p:nvPr/>
          </p:nvCxnSpPr>
          <p:spPr>
            <a:xfrm>
              <a:off x="1456141" y="3746662"/>
              <a:ext cx="591023" cy="4118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282413"/>
            <a:ext cx="10515600" cy="1096359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dirty="0"/>
              <a:t>mission and vision </a:t>
            </a:r>
            <a:r>
              <a:rPr lang="en-US" dirty="0"/>
              <a:t>are compelling</a:t>
            </a:r>
            <a:r>
              <a:rPr dirty="0"/>
              <a:t>.</a:t>
            </a:r>
          </a:p>
        </p:txBody>
      </p:sp>
      <p:pic>
        <p:nvPicPr>
          <p:cNvPr id="4" name="Picture 3" descr="chart50832486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16" y="1399545"/>
            <a:ext cx="8076165" cy="47586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C65385-291C-4DCB-A88A-F605690631F0}"/>
              </a:ext>
            </a:extLst>
          </p:cNvPr>
          <p:cNvGrpSpPr/>
          <p:nvPr/>
        </p:nvGrpSpPr>
        <p:grpSpPr>
          <a:xfrm>
            <a:off x="1062183" y="4533884"/>
            <a:ext cx="4964824" cy="1341917"/>
            <a:chOff x="1155457" y="3400413"/>
            <a:chExt cx="3723618" cy="100643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30DC13-45B6-4BDD-A264-FD0A292A8596}"/>
                </a:ext>
              </a:extLst>
            </p:cNvPr>
            <p:cNvSpPr/>
            <p:nvPr/>
          </p:nvSpPr>
          <p:spPr>
            <a:xfrm>
              <a:off x="2047164" y="3910084"/>
              <a:ext cx="2831911" cy="496767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C45E4B-E14B-4476-A180-0A23C0FBB9B9}"/>
                </a:ext>
              </a:extLst>
            </p:cNvPr>
            <p:cNvSpPr txBox="1"/>
            <p:nvPr/>
          </p:nvSpPr>
          <p:spPr>
            <a:xfrm>
              <a:off x="1155457" y="3400413"/>
              <a:ext cx="601367" cy="3462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73%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4F82A3-00D5-4F05-A699-0260D6E6DE94}"/>
                </a:ext>
              </a:extLst>
            </p:cNvPr>
            <p:cNvCxnSpPr>
              <a:cxnSpLocks/>
              <a:stCxn id="7" idx="2"/>
              <a:endCxn id="6" idx="2"/>
            </p:cNvCxnSpPr>
            <p:nvPr/>
          </p:nvCxnSpPr>
          <p:spPr>
            <a:xfrm>
              <a:off x="1456141" y="3746662"/>
              <a:ext cx="591023" cy="4118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66255"/>
            <a:ext cx="10515600" cy="1212517"/>
          </a:xfrm>
        </p:spPr>
        <p:txBody>
          <a:bodyPr>
            <a:normAutofit fontScale="90000"/>
          </a:bodyPr>
          <a:lstStyle/>
          <a:p>
            <a:r>
              <a:rPr lang="en-US" dirty="0"/>
              <a:t>The Authority is structured and organized to support its vision and </a:t>
            </a:r>
            <a:r>
              <a:rPr dirty="0"/>
              <a:t>mission.</a:t>
            </a:r>
          </a:p>
        </p:txBody>
      </p:sp>
      <p:pic>
        <p:nvPicPr>
          <p:cNvPr id="4" name="Picture 3" descr="chart50832486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16" y="1399545"/>
            <a:ext cx="8076165" cy="47586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0C184E6-8B3D-49D8-A60E-794E00991A89}"/>
              </a:ext>
            </a:extLst>
          </p:cNvPr>
          <p:cNvGrpSpPr/>
          <p:nvPr/>
        </p:nvGrpSpPr>
        <p:grpSpPr>
          <a:xfrm>
            <a:off x="1062183" y="4533884"/>
            <a:ext cx="4964824" cy="1341917"/>
            <a:chOff x="1155457" y="3400413"/>
            <a:chExt cx="3723618" cy="100643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0AC2526-623E-4F55-831C-2FC944F14D13}"/>
                </a:ext>
              </a:extLst>
            </p:cNvPr>
            <p:cNvSpPr/>
            <p:nvPr/>
          </p:nvSpPr>
          <p:spPr>
            <a:xfrm>
              <a:off x="2047164" y="3910084"/>
              <a:ext cx="2831911" cy="496767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7E2205-83AA-416E-89D0-AECD33409E82}"/>
                </a:ext>
              </a:extLst>
            </p:cNvPr>
            <p:cNvSpPr txBox="1"/>
            <p:nvPr/>
          </p:nvSpPr>
          <p:spPr>
            <a:xfrm>
              <a:off x="1155457" y="3400413"/>
              <a:ext cx="601367" cy="3462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61%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829BA73-B9AE-444D-89BA-14A7B8BD5406}"/>
                </a:ext>
              </a:extLst>
            </p:cNvPr>
            <p:cNvCxnSpPr>
              <a:cxnSpLocks/>
              <a:stCxn id="7" idx="2"/>
              <a:endCxn id="6" idx="2"/>
            </p:cNvCxnSpPr>
            <p:nvPr/>
          </p:nvCxnSpPr>
          <p:spPr>
            <a:xfrm>
              <a:off x="1456141" y="3746662"/>
              <a:ext cx="591023" cy="4118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63490-4858-49BE-BC11-7D02897C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Sites Project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CD624-5B31-4F5A-9AE5-2AF8946A0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1825625"/>
            <a:ext cx="10515600" cy="2028248"/>
          </a:xfrm>
        </p:spPr>
        <p:txBody>
          <a:bodyPr/>
          <a:lstStyle/>
          <a:p>
            <a:r>
              <a:rPr lang="en-US" dirty="0"/>
              <a:t>Roll Call</a:t>
            </a:r>
          </a:p>
          <a:p>
            <a:endParaRPr lang="en-US" dirty="0"/>
          </a:p>
          <a:p>
            <a:r>
              <a:rPr lang="en-US" dirty="0"/>
              <a:t>Public Comment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54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03765"/>
            <a:ext cx="10515600" cy="1275008"/>
          </a:xfrm>
        </p:spPr>
        <p:txBody>
          <a:bodyPr>
            <a:noAutofit/>
          </a:bodyPr>
          <a:lstStyle/>
          <a:p>
            <a:r>
              <a:rPr sz="3200" dirty="0"/>
              <a:t>The Authority is in a time of transition. Generally, what degree of change do you believe is required for the Authority to fulfill its mission?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44    Skipped: 10</a:t>
            </a:r>
          </a:p>
        </p:txBody>
      </p:sp>
      <p:pic>
        <p:nvPicPr>
          <p:cNvPr id="4" name="Picture 3" descr="chart50832732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54" y="1399545"/>
            <a:ext cx="9581892" cy="47586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D839987-EAFD-4E21-942F-120532DEC53B}"/>
              </a:ext>
            </a:extLst>
          </p:cNvPr>
          <p:cNvSpPr/>
          <p:nvPr/>
        </p:nvSpPr>
        <p:spPr>
          <a:xfrm>
            <a:off x="5375582" y="5483917"/>
            <a:ext cx="5750733" cy="75946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6EC49D-7F85-4783-A3CD-2E538D1FF4E1}"/>
              </a:ext>
            </a:extLst>
          </p:cNvPr>
          <p:cNvSpPr txBox="1"/>
          <p:nvPr/>
        </p:nvSpPr>
        <p:spPr>
          <a:xfrm>
            <a:off x="1606405" y="5022252"/>
            <a:ext cx="80182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73%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A6E5AE-D5DC-43AF-AD21-1F9B42DAD5B3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2408228" y="5253085"/>
            <a:ext cx="3809529" cy="3420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"/>
            <a:ext cx="10515600" cy="1378772"/>
          </a:xfrm>
        </p:spPr>
        <p:txBody>
          <a:bodyPr>
            <a:normAutofit/>
          </a:bodyPr>
          <a:lstStyle/>
          <a:p>
            <a:r>
              <a:rPr dirty="0"/>
              <a:t>Please rank in order the following functions of the Authority from strongest to weakest.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8BE9BF-FEDB-4C4F-A379-4C0C41DC3C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06045"/>
              </p:ext>
            </p:extLst>
          </p:nvPr>
        </p:nvGraphicFramePr>
        <p:xfrm>
          <a:off x="1774031" y="1514979"/>
          <a:ext cx="8643937" cy="5343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66255"/>
            <a:ext cx="10736118" cy="1212518"/>
          </a:xfrm>
        </p:spPr>
        <p:txBody>
          <a:bodyPr>
            <a:noAutofit/>
          </a:bodyPr>
          <a:lstStyle/>
          <a:p>
            <a:r>
              <a:rPr sz="3600" dirty="0"/>
              <a:t>Which of the following functions should the Authority improve/strengthen to fulfill the mission?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A80FECD-16A0-404A-9E8E-466F7DCCC2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555477"/>
              </p:ext>
            </p:extLst>
          </p:nvPr>
        </p:nvGraphicFramePr>
        <p:xfrm>
          <a:off x="1514764" y="1174173"/>
          <a:ext cx="8525163" cy="544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544C-99AD-4DD2-B869-345DEF6E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00" y="166255"/>
            <a:ext cx="10515600" cy="121251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see as the greatest challenges for the Authority in the next three to five years?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1082F-D470-4852-993C-341DCE941052}"/>
              </a:ext>
            </a:extLst>
          </p:cNvPr>
          <p:cNvSpPr txBox="1"/>
          <p:nvPr/>
        </p:nvSpPr>
        <p:spPr>
          <a:xfrm>
            <a:off x="1358900" y="1985817"/>
            <a:ext cx="5183716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Permitting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Funding &amp; financing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400" dirty="0"/>
              <a:t>Agreements with participants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400" dirty="0"/>
              <a:t>Federal &amp; state participation</a:t>
            </a:r>
          </a:p>
          <a:p>
            <a:pPr marL="609585" lvl="1"/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6C2E8-B96E-4FBA-9DD9-C87E4FEAB22F}"/>
              </a:ext>
            </a:extLst>
          </p:cNvPr>
          <p:cNvSpPr txBox="1"/>
          <p:nvPr/>
        </p:nvSpPr>
        <p:spPr>
          <a:xfrm>
            <a:off x="6816438" y="1985817"/>
            <a:ext cx="4893553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Politics &amp; uncertainties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Budget, increasing phase costs, affordability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Communications, negotiations, partnerships, NGO buy-in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5E64A-E38D-4145-B1D0-562D5D5EE94D}"/>
              </a:ext>
            </a:extLst>
          </p:cNvPr>
          <p:cNvSpPr txBox="1"/>
          <p:nvPr/>
        </p:nvSpPr>
        <p:spPr>
          <a:xfrm>
            <a:off x="2967667" y="4469393"/>
            <a:ext cx="761118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Governance and decision-making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Schedule, managing everything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Transitioning the organization, teamwork &amp; turnover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1EBE61-224B-438B-A0FB-AF18B254B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301" y="6123130"/>
            <a:ext cx="10515600" cy="4801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40 Responses</a:t>
            </a:r>
          </a:p>
        </p:txBody>
      </p:sp>
    </p:spTree>
    <p:extLst>
      <p:ext uri="{BB962C8B-B14F-4D97-AF65-F5344CB8AC3E}">
        <p14:creationId xmlns:p14="http://schemas.microsoft.com/office/powerpoint/2010/main" val="521005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789309-5298-491C-BC9D-73F8C72E63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357405"/>
              </p:ext>
            </p:extLst>
          </p:nvPr>
        </p:nvGraphicFramePr>
        <p:xfrm>
          <a:off x="799194" y="1515795"/>
          <a:ext cx="10593612" cy="521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23413"/>
            <a:ext cx="10515600" cy="1255360"/>
          </a:xfrm>
        </p:spPr>
        <p:txBody>
          <a:bodyPr>
            <a:normAutofit fontScale="90000"/>
          </a:bodyPr>
          <a:lstStyle/>
          <a:p>
            <a:r>
              <a:rPr dirty="0"/>
              <a:t>How important is each of the following objectives for the Authority?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B3A4-2B53-4FF8-8F01-64131F60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00" y="155865"/>
            <a:ext cx="10515600" cy="122290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other goals or objectives should be considered in the strategic plan?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A0CF1-2A85-4E81-BB5D-8E5374F32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25 Responses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E8962D-EAA8-4E52-ABFE-172F6E4C8EF9}"/>
              </a:ext>
            </a:extLst>
          </p:cNvPr>
          <p:cNvSpPr txBox="1"/>
          <p:nvPr/>
        </p:nvSpPr>
        <p:spPr>
          <a:xfrm>
            <a:off x="1280292" y="1864383"/>
            <a:ext cx="5030801" cy="154247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Partnerships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Plan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Affordability and Cost Controls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3278F-023E-4DF9-89EE-4DBA280949F4}"/>
              </a:ext>
            </a:extLst>
          </p:cNvPr>
          <p:cNvSpPr txBox="1"/>
          <p:nvPr/>
        </p:nvSpPr>
        <p:spPr>
          <a:xfrm>
            <a:off x="1280292" y="3652154"/>
            <a:ext cx="5030801" cy="1542474"/>
          </a:xfrm>
          <a:prstGeom prst="rect">
            <a:avLst/>
          </a:prstGeom>
          <a:solidFill>
            <a:srgbClr val="CC99FF"/>
          </a:solidFill>
        </p:spPr>
        <p:txBody>
          <a:bodyPr wrap="none" rtlCol="0">
            <a:spAutoFit/>
          </a:bodyPr>
          <a:lstStyle/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Joint Benefits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Spokespeople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Representative for the Environment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3D040-9F06-4709-8848-E3A7B10BA5E2}"/>
              </a:ext>
            </a:extLst>
          </p:cNvPr>
          <p:cNvSpPr txBox="1"/>
          <p:nvPr/>
        </p:nvSpPr>
        <p:spPr>
          <a:xfrm>
            <a:off x="6622031" y="3652154"/>
            <a:ext cx="4485972" cy="26149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&amp; Decision-making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Culture, Values, and Team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Succession Plan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Consultant Streamlining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173DE2-C447-40D1-ABE1-82DB2539C1E3}"/>
              </a:ext>
            </a:extLst>
          </p:cNvPr>
          <p:cNvSpPr txBox="1"/>
          <p:nvPr/>
        </p:nvSpPr>
        <p:spPr>
          <a:xfrm>
            <a:off x="6622032" y="1864383"/>
            <a:ext cx="4485971" cy="15424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DSOD Permits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Property Access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Defensibility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0FD6A2-5358-468D-97BE-CB2D0038596D}"/>
              </a:ext>
            </a:extLst>
          </p:cNvPr>
          <p:cNvSpPr txBox="1">
            <a:spLocks/>
          </p:cNvSpPr>
          <p:nvPr/>
        </p:nvSpPr>
        <p:spPr>
          <a:xfrm>
            <a:off x="1130301" y="6123130"/>
            <a:ext cx="10515600" cy="4801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T Std 55 Roman" charset="0"/>
                <a:ea typeface="Avenir LT Std 55 Roman" charset="0"/>
                <a:cs typeface="Avenir LT Std 55 Roma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25 Responses</a:t>
            </a:r>
          </a:p>
        </p:txBody>
      </p:sp>
    </p:spTree>
    <p:extLst>
      <p:ext uri="{BB962C8B-B14F-4D97-AF65-F5344CB8AC3E}">
        <p14:creationId xmlns:p14="http://schemas.microsoft.com/office/powerpoint/2010/main" val="4100926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CEE9-5F37-483F-B180-0AB1C7C9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00" y="135083"/>
            <a:ext cx="10515600" cy="1243690"/>
          </a:xfrm>
        </p:spPr>
        <p:txBody>
          <a:bodyPr>
            <a:normAutofit fontScale="90000"/>
          </a:bodyPr>
          <a:lstStyle/>
          <a:p>
            <a:r>
              <a:rPr lang="en-US" dirty="0"/>
              <a:t>How could the Authority function more effectively or efficiently?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8C73-1792-4CAC-8C36-12DD6CCD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301" y="6123130"/>
            <a:ext cx="10515600" cy="4801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34 Responses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84B687-5862-4282-8140-C391127B8EF0}"/>
              </a:ext>
            </a:extLst>
          </p:cNvPr>
          <p:cNvSpPr txBox="1"/>
          <p:nvPr/>
        </p:nvSpPr>
        <p:spPr>
          <a:xfrm>
            <a:off x="1049965" y="1917596"/>
            <a:ext cx="5566735" cy="30101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and act strategically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communications, transparency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Streamline decision-making while maintaining participation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Delegate decisions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workshops, in-person meetings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38809-9E2E-4B5A-8C85-981B020EE642}"/>
              </a:ext>
            </a:extLst>
          </p:cNvPr>
          <p:cNvSpPr txBox="1"/>
          <p:nvPr/>
        </p:nvSpPr>
        <p:spPr>
          <a:xfrm>
            <a:off x="6924395" y="1917596"/>
            <a:ext cx="4950105" cy="19376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management model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Fewer consultants, get new ones up to speed, break down silos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engineer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CFADE-1B4B-4221-88A8-1995F79049F8}"/>
              </a:ext>
            </a:extLst>
          </p:cNvPr>
          <p:cNvSpPr txBox="1"/>
          <p:nvPr/>
        </p:nvSpPr>
        <p:spPr>
          <a:xfrm>
            <a:off x="6924394" y="3921477"/>
            <a:ext cx="4950105" cy="1006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 effort accordingly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engagement</a:t>
            </a:r>
          </a:p>
        </p:txBody>
      </p:sp>
    </p:spTree>
    <p:extLst>
      <p:ext uri="{BB962C8B-B14F-4D97-AF65-F5344CB8AC3E}">
        <p14:creationId xmlns:p14="http://schemas.microsoft.com/office/powerpoint/2010/main" val="591458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C903F-704A-4EBD-AA02-4F6FE8B08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00" y="124691"/>
            <a:ext cx="10515600" cy="1254081"/>
          </a:xfrm>
        </p:spPr>
        <p:txBody>
          <a:bodyPr>
            <a:normAutofit fontScale="90000"/>
          </a:bodyPr>
          <a:lstStyle/>
          <a:p>
            <a:r>
              <a:rPr lang="en-US" dirty="0"/>
              <a:t>Do the Authority’s structure and decision-making need to evolve as the project develops?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7CB26-612F-434F-9AE9-C90ED6156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1659371"/>
            <a:ext cx="10515600" cy="1844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34 Responses – 28 said Yes, 1 said not until operations, 1 said it will evolve naturally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075480-5131-4C29-A64D-7621CB5294B0}"/>
              </a:ext>
            </a:extLst>
          </p:cNvPr>
          <p:cNvSpPr txBox="1"/>
          <p:nvPr/>
        </p:nvSpPr>
        <p:spPr>
          <a:xfrm>
            <a:off x="1358900" y="2747521"/>
            <a:ext cx="4638770" cy="2078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more nimble, action-oriented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Delegate decisions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Board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on financing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C2452-89FC-41A3-B941-94B7AAD66C2E}"/>
              </a:ext>
            </a:extLst>
          </p:cNvPr>
          <p:cNvSpPr txBox="1"/>
          <p:nvPr/>
        </p:nvSpPr>
        <p:spPr>
          <a:xfrm>
            <a:off x="6402965" y="2747521"/>
            <a:ext cx="5471535" cy="2332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Evolve through stages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participant buy-in, public/political affairs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 to evolving needs for environmental review and permitting</a:t>
            </a:r>
          </a:p>
        </p:txBody>
      </p:sp>
    </p:spTree>
    <p:extLst>
      <p:ext uri="{BB962C8B-B14F-4D97-AF65-F5344CB8AC3E}">
        <p14:creationId xmlns:p14="http://schemas.microsoft.com/office/powerpoint/2010/main" val="670674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56E2-431D-4F12-AA87-65B1CCE0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00" y="238991"/>
            <a:ext cx="10515600" cy="1139781"/>
          </a:xfrm>
        </p:spPr>
        <p:txBody>
          <a:bodyPr>
            <a:normAutofit fontScale="90000"/>
          </a:bodyPr>
          <a:lstStyle/>
          <a:p>
            <a:r>
              <a:rPr lang="en-US" dirty="0"/>
              <a:t>Please provide any additional ideas and recommendations.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5CA2-AB6C-4F26-9CD1-610D52380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6138278"/>
            <a:ext cx="10515600" cy="4801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20 Responses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3A2E8D-A8D5-4218-83FD-A1FD66310066}"/>
              </a:ext>
            </a:extLst>
          </p:cNvPr>
          <p:cNvSpPr txBox="1"/>
          <p:nvPr/>
        </p:nvSpPr>
        <p:spPr>
          <a:xfrm>
            <a:off x="1358900" y="1804618"/>
            <a:ext cx="4640521" cy="14014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Board and RC members involved in outreach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the 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5AB82-814B-40BF-A3F5-0240C6EB3240}"/>
              </a:ext>
            </a:extLst>
          </p:cNvPr>
          <p:cNvSpPr txBox="1"/>
          <p:nvPr/>
        </p:nvSpPr>
        <p:spPr>
          <a:xfrm>
            <a:off x="1358900" y="3756275"/>
            <a:ext cx="4640521" cy="17965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our efforts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projects that contribute to ultimate completion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1961C-FDE7-4FCF-8B45-85AEE1E4DCEF}"/>
              </a:ext>
            </a:extLst>
          </p:cNvPr>
          <p:cNvSpPr txBox="1"/>
          <p:nvPr/>
        </p:nvSpPr>
        <p:spPr>
          <a:xfrm>
            <a:off x="6282930" y="1804618"/>
            <a:ext cx="5728684" cy="20787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Reservoir Committee identity and culture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different perspectives on costs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group leadership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Reconsider Integrator role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E402B-B3CE-4A73-86B8-52AB575DA91E}"/>
              </a:ext>
            </a:extLst>
          </p:cNvPr>
          <p:cNvSpPr txBox="1"/>
          <p:nvPr/>
        </p:nvSpPr>
        <p:spPr>
          <a:xfrm>
            <a:off x="6282931" y="4010383"/>
            <a:ext cx="5728684" cy="1542474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Mature the organization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Celebrate success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Sites could be a modern success story!</a:t>
            </a:r>
          </a:p>
        </p:txBody>
      </p:sp>
    </p:spTree>
    <p:extLst>
      <p:ext uri="{BB962C8B-B14F-4D97-AF65-F5344CB8AC3E}">
        <p14:creationId xmlns:p14="http://schemas.microsoft.com/office/powerpoint/2010/main" val="4007793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5" y="-12526"/>
            <a:ext cx="12178125" cy="54473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3875" y="5434810"/>
            <a:ext cx="12192000" cy="1432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C74FA-8786-4FAB-8BF5-120335F9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581" y="2110160"/>
            <a:ext cx="6950874" cy="840230"/>
          </a:xfrm>
        </p:spPr>
        <p:txBody>
          <a:bodyPr/>
          <a:lstStyle/>
          <a:p>
            <a:r>
              <a:rPr lang="en-US" b="1" dirty="0">
                <a:latin typeface="AvenirNext LT Pro Bold" panose="020B0804020202020204" pitchFamily="34" charset="0"/>
              </a:rPr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4A998-6864-4A50-9E1D-FDDA70614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8707" y="2950390"/>
            <a:ext cx="6950875" cy="1678408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Purpose &amp; Agenda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Strategic Plan Structure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Initial Findings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00" y="5717286"/>
            <a:ext cx="1890176" cy="7447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C42EF2B-77CE-4709-8F35-451B68C58A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8305" b="28737"/>
          <a:stretch/>
        </p:blipFill>
        <p:spPr>
          <a:xfrm>
            <a:off x="180159" y="79094"/>
            <a:ext cx="4426527" cy="12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8E3B8D-1314-48AE-BA1C-E014E85414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59966" y="983151"/>
            <a:ext cx="3176270" cy="927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CBAAF5-6EEF-4FF6-B7F5-B15E18798BB8}"/>
              </a:ext>
            </a:extLst>
          </p:cNvPr>
          <p:cNvSpPr txBox="1"/>
          <p:nvPr/>
        </p:nvSpPr>
        <p:spPr>
          <a:xfrm>
            <a:off x="2788688" y="2215277"/>
            <a:ext cx="9426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Congratulations on the Sites Project Authority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Year Anniversary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Border Birthday Balloons Clipart - Balloons Border Clip Art, HD ...">
            <a:extLst>
              <a:ext uri="{FF2B5EF4-FFF2-40B4-BE49-F238E27FC236}">
                <a16:creationId xmlns:a16="http://schemas.microsoft.com/office/drawing/2014/main" id="{719AEA20-26C2-49CE-9D2F-6D208EC13D0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2" r="22979"/>
          <a:stretch/>
        </p:blipFill>
        <p:spPr bwMode="auto">
          <a:xfrm>
            <a:off x="-94300" y="0"/>
            <a:ext cx="2946786" cy="6968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033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413C09-AA9C-4D2B-8F51-8D546D53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00" y="354920"/>
            <a:ext cx="10515600" cy="701731"/>
          </a:xfrm>
        </p:spPr>
        <p:txBody>
          <a:bodyPr/>
          <a:lstStyle/>
          <a:p>
            <a:r>
              <a:rPr lang="en-US" dirty="0"/>
              <a:t>Breakout Groups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6ED078-0BBE-41D1-B582-B95AABF4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1108606"/>
            <a:ext cx="10515600" cy="554151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Until 1:30</a:t>
            </a:r>
          </a:p>
          <a:p>
            <a:r>
              <a:rPr lang="en-US" dirty="0"/>
              <a:t>Breakout 1 – Goal 1. Secure Commitments for Project Funding</a:t>
            </a:r>
          </a:p>
          <a:p>
            <a:pPr lvl="1"/>
            <a:r>
              <a:rPr lang="en-US" dirty="0"/>
              <a:t>Remain here</a:t>
            </a:r>
          </a:p>
          <a:p>
            <a:r>
              <a:rPr lang="en-US" dirty="0"/>
              <a:t>Breakout 2 – Goal 2. Secure the Agreements and Permits Necessary to Build and Operate a Multi-Benefit Reservoir</a:t>
            </a:r>
          </a:p>
          <a:p>
            <a:pPr lvl="1"/>
            <a:r>
              <a:rPr lang="en-US" dirty="0"/>
              <a:t>Raise Hand and we will move you to that group</a:t>
            </a:r>
          </a:p>
          <a:p>
            <a:pPr marL="0" indent="0">
              <a:buNone/>
            </a:pPr>
            <a:r>
              <a:rPr lang="en-US" b="1" dirty="0"/>
              <a:t>1:30 to 2:15</a:t>
            </a:r>
          </a:p>
          <a:p>
            <a:r>
              <a:rPr lang="en-US" dirty="0"/>
              <a:t>Goal 4. Strengthen the Organization as the Owner of a $3.5 Billion Project</a:t>
            </a:r>
          </a:p>
          <a:p>
            <a:pPr lvl="1"/>
            <a:r>
              <a:rPr lang="en-US" dirty="0"/>
              <a:t>Both breakout groups will discuss this Goal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2:15</a:t>
            </a:r>
          </a:p>
          <a:p>
            <a:r>
              <a:rPr lang="en-US" dirty="0"/>
              <a:t>Reconvene, Next Steps, and Close </a:t>
            </a:r>
          </a:p>
        </p:txBody>
      </p:sp>
    </p:spTree>
    <p:extLst>
      <p:ext uri="{BB962C8B-B14F-4D97-AF65-F5344CB8AC3E}">
        <p14:creationId xmlns:p14="http://schemas.microsoft.com/office/powerpoint/2010/main" val="1848593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217D9-7EA9-47C2-B1B1-6C1DFAC8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93" y="201149"/>
            <a:ext cx="10515600" cy="701731"/>
          </a:xfrm>
        </p:spPr>
        <p:txBody>
          <a:bodyPr/>
          <a:lstStyle/>
          <a:p>
            <a:r>
              <a:rPr lang="en-US" dirty="0"/>
              <a:t>Sites Strategic Plan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6A9CC3-BFAB-4E27-8BD1-4178782330A1}"/>
              </a:ext>
            </a:extLst>
          </p:cNvPr>
          <p:cNvSpPr txBox="1"/>
          <p:nvPr/>
        </p:nvSpPr>
        <p:spPr>
          <a:xfrm>
            <a:off x="8268181" y="6640748"/>
            <a:ext cx="17796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Territory.co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64BE542-933F-44C0-AA09-CD54E2DA1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70" y="383784"/>
            <a:ext cx="8919221" cy="6090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E20C6E-9C35-45E4-B94B-D814BB1B0CA7}"/>
              </a:ext>
            </a:extLst>
          </p:cNvPr>
          <p:cNvSpPr txBox="1"/>
          <p:nvPr/>
        </p:nvSpPr>
        <p:spPr>
          <a:xfrm>
            <a:off x="8849954" y="3717433"/>
            <a:ext cx="32704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Challenges, Risks &amp; Uncertainties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Partners &amp; Commitments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Activities &amp; Milestones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Progress &amp; Performance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625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5" y="-12526"/>
            <a:ext cx="12178125" cy="54473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425440"/>
            <a:ext cx="12192000" cy="1432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C74FA-8786-4FAB-8BF5-120335F9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80" y="1827684"/>
            <a:ext cx="8316241" cy="840230"/>
          </a:xfrm>
        </p:spPr>
        <p:txBody>
          <a:bodyPr/>
          <a:lstStyle/>
          <a:p>
            <a:pPr algn="r"/>
            <a:r>
              <a:rPr lang="en-US" dirty="0">
                <a:latin typeface="AvenirNext LT Pro Bold" panose="020B0804020202020204" pitchFamily="34" charset="0"/>
              </a:rPr>
              <a:t>Strategic Plan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00" y="5717286"/>
            <a:ext cx="1890176" cy="74472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94EE381-0F38-4D2C-BB1B-2733026FA0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8305" b="28737"/>
          <a:stretch/>
        </p:blipFill>
        <p:spPr>
          <a:xfrm>
            <a:off x="180159" y="79094"/>
            <a:ext cx="4426527" cy="12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3C24A2-3C7B-40FD-8AD8-0BBB5279FE62}"/>
              </a:ext>
            </a:extLst>
          </p:cNvPr>
          <p:cNvSpPr/>
          <p:nvPr/>
        </p:nvSpPr>
        <p:spPr>
          <a:xfrm>
            <a:off x="14089803" y="4396859"/>
            <a:ext cx="2236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Year Anniversary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F74E41-DBFF-4406-B805-B09FE9F4A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594" y="0"/>
            <a:ext cx="7354078" cy="6913179"/>
          </a:xfrm>
          <a:prstGeom prst="rect">
            <a:avLst/>
          </a:prstGeom>
        </p:spPr>
      </p:pic>
      <p:pic>
        <p:nvPicPr>
          <p:cNvPr id="4" name="Picture 3" descr="Border Birthday Balloons Clipart - Balloons Border Clip Art, HD ...">
            <a:extLst>
              <a:ext uri="{FF2B5EF4-FFF2-40B4-BE49-F238E27FC236}">
                <a16:creationId xmlns:a16="http://schemas.microsoft.com/office/drawing/2014/main" id="{016660FF-CDDD-49DF-B7BC-B24E62FDE94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2" r="22979"/>
          <a:stretch/>
        </p:blipFill>
        <p:spPr bwMode="auto">
          <a:xfrm>
            <a:off x="-94300" y="0"/>
            <a:ext cx="2946786" cy="6968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290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5" y="-12526"/>
            <a:ext cx="12178125" cy="54473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425440"/>
            <a:ext cx="12192000" cy="1432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C74FA-8786-4FAB-8BF5-120335F9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709" y="1728472"/>
            <a:ext cx="6950874" cy="840230"/>
          </a:xfrm>
        </p:spPr>
        <p:txBody>
          <a:bodyPr/>
          <a:lstStyle/>
          <a:p>
            <a:r>
              <a:rPr lang="en-US" b="1" dirty="0">
                <a:latin typeface="AvenirNext LT Pro Bold" panose="020B0804020202020204" pitchFamily="34" charset="0"/>
              </a:rPr>
              <a:t>Strategic Plan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00" y="5717286"/>
            <a:ext cx="1890176" cy="7447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C42EF2B-77CE-4709-8F35-451B68C58A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8305" b="28737"/>
          <a:stretch/>
        </p:blipFill>
        <p:spPr>
          <a:xfrm>
            <a:off x="180159" y="79094"/>
            <a:ext cx="4426527" cy="12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EA324-AE1B-4D1E-9BCB-8DEFFC77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Strategic Plan Approach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F1737660-8B50-4726-B1F9-DE676A512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30738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196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EA324-AE1B-4D1E-9BCB-8DEFFC77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Input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5194CCF3-77EF-480C-AA39-95A6D126DD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826250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723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Today’s Discussion Goals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A7F999A-E89C-43C7-91DF-1678D13EB9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44038" y="1149862"/>
          <a:ext cx="6513604" cy="455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496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3D21-974A-4C1D-8147-AF702801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for the 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E5C3E-CD3D-4D21-AE86-FBA565973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900" y="1597025"/>
            <a:ext cx="10515600" cy="5162439"/>
          </a:xfrm>
        </p:spPr>
        <p:txBody>
          <a:bodyPr/>
          <a:lstStyle/>
          <a:p>
            <a:r>
              <a:rPr lang="en-US" dirty="0"/>
              <a:t>Introductions – Goals for the Day</a:t>
            </a:r>
          </a:p>
          <a:p>
            <a:pPr lvl="1"/>
            <a:endParaRPr lang="en-US" dirty="0"/>
          </a:p>
          <a:p>
            <a:r>
              <a:rPr lang="en-US" dirty="0"/>
              <a:t>Strategic Planning Context – Input to Date</a:t>
            </a:r>
          </a:p>
          <a:p>
            <a:pPr lvl="1"/>
            <a:endParaRPr lang="en-US" dirty="0"/>
          </a:p>
          <a:p>
            <a:r>
              <a:rPr lang="en-US" dirty="0"/>
              <a:t>Mission, Vision, Values</a:t>
            </a:r>
          </a:p>
          <a:p>
            <a:pPr lvl="1"/>
            <a:endParaRPr lang="en-US" dirty="0"/>
          </a:p>
          <a:p>
            <a:r>
              <a:rPr lang="en-US" dirty="0"/>
              <a:t>Goals &amp; Objectives</a:t>
            </a:r>
          </a:p>
          <a:p>
            <a:pPr lvl="1"/>
            <a:endParaRPr lang="en-US" dirty="0"/>
          </a:p>
          <a:p>
            <a:r>
              <a:rPr lang="en-US" dirty="0"/>
              <a:t>Deeper Dive on Goals &amp; Objectives – Breakout Groups</a:t>
            </a:r>
          </a:p>
          <a:p>
            <a:pPr lvl="1"/>
            <a:endParaRPr lang="en-US" dirty="0"/>
          </a:p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1743730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_Office Theme">
  <a:themeElements>
    <a:clrScheme name="Sites">
      <a:dk1>
        <a:srgbClr val="3B6B7A"/>
      </a:dk1>
      <a:lt1>
        <a:srgbClr val="FFFFFF"/>
      </a:lt1>
      <a:dk2>
        <a:srgbClr val="274954"/>
      </a:dk2>
      <a:lt2>
        <a:srgbClr val="E7E6E6"/>
      </a:lt2>
      <a:accent1>
        <a:srgbClr val="017BBA"/>
      </a:accent1>
      <a:accent2>
        <a:srgbClr val="0065A1"/>
      </a:accent2>
      <a:accent3>
        <a:srgbClr val="A5A5A5"/>
      </a:accent3>
      <a:accent4>
        <a:srgbClr val="02773C"/>
      </a:accent4>
      <a:accent5>
        <a:srgbClr val="0B4D43"/>
      </a:accent5>
      <a:accent6>
        <a:srgbClr val="44A13E"/>
      </a:accent6>
      <a:hlink>
        <a:srgbClr val="017BBA"/>
      </a:hlink>
      <a:folHlink>
        <a:srgbClr val="0065A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2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tes_ppt_master-template_v1_standard-size.potx" id="{0442ABC5-2908-4671-831F-2417572BDD20}" vid="{3F319357-B9D5-4141-B507-BFFEA4A04A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0CD4E449C54408291F3E637F13658" ma:contentTypeVersion="10" ma:contentTypeDescription="Create a new document." ma:contentTypeScope="" ma:versionID="f029460784ba160228b86e2ea61b562a">
  <xsd:schema xmlns:xsd="http://www.w3.org/2001/XMLSchema" xmlns:xs="http://www.w3.org/2001/XMLSchema" xmlns:p="http://schemas.microsoft.com/office/2006/metadata/properties" xmlns:ns2="d9320a93-a9f0-4135-97e0-380ac3311a04" xmlns:ns3="c43acefe-e267-473a-9fc7-bd70402e1e87" targetNamespace="http://schemas.microsoft.com/office/2006/metadata/properties" ma:root="true" ma:fieldsID="d65b28d8372b7fcd8ee73c04e2ca2371" ns2:_="" ns3:_="">
    <xsd:import namespace="d9320a93-a9f0-4135-97e0-380ac3311a04"/>
    <xsd:import namespace="c43acefe-e267-473a-9fc7-bd70402e1e8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20a93-a9f0-4135-97e0-380ac3311a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acefe-e267-473a-9fc7-bd70402e1e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9320a93-a9f0-4135-97e0-380ac3311a04">
      <UserInfo>
        <DisplayName>Susie Grant</DisplayName>
        <AccountId>27</AccountId>
        <AccountType/>
      </UserInfo>
    </SharedWithUsers>
    <_dlc_DocId xmlns="d9320a93-a9f0-4135-97e0-380ac3311a04">W2DYDCZSR3KP-711953407-4752</_dlc_DocId>
    <_dlc_DocIdUrl xmlns="d9320a93-a9f0-4135-97e0-380ac3311a04">
      <Url>https://sitesreservoirproject.sharepoint.com/reservoircommittee/_layouts/15/DocIdRedir.aspx?ID=W2DYDCZSR3KP-711953407-4752</Url>
      <Description>W2DYDCZSR3KP-711953407-4752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E8A7794-7AA4-456E-8297-41EE0C9059A3}"/>
</file>

<file path=customXml/itemProps2.xml><?xml version="1.0" encoding="utf-8"?>
<ds:datastoreItem xmlns:ds="http://schemas.openxmlformats.org/officeDocument/2006/customXml" ds:itemID="{303C6A92-870C-4FD7-8DB3-FA75DDEFCB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5F95CB-63CB-454B-AFFF-11B0041E6FAE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6886b2b-b651-42ee-a67f-69947c830a12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c7c0aef9-06a1-44b7-a280-10ec68700a18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2350EB76-0218-49B8-BD4D-AA7E9B668581}"/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1227</Words>
  <Application>Microsoft Office PowerPoint</Application>
  <PresentationFormat>Widescreen</PresentationFormat>
  <Paragraphs>227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Avenir LT Std 55 Roman</vt:lpstr>
      <vt:lpstr>AvenirNext LT Pro Bold</vt:lpstr>
      <vt:lpstr>Calibri</vt:lpstr>
      <vt:lpstr>Montserrat</vt:lpstr>
      <vt:lpstr>1_Office Theme</vt:lpstr>
      <vt:lpstr>20_Office Theme</vt:lpstr>
      <vt:lpstr>Welcome – Zoom Protocols</vt:lpstr>
      <vt:lpstr>Sites Project Authority</vt:lpstr>
      <vt:lpstr>PowerPoint Presentation</vt:lpstr>
      <vt:lpstr>PowerPoint Presentation</vt:lpstr>
      <vt:lpstr>Strategic Plan</vt:lpstr>
      <vt:lpstr>Strategic Plan Approach</vt:lpstr>
      <vt:lpstr>Input</vt:lpstr>
      <vt:lpstr>Today’s Discussion Goals</vt:lpstr>
      <vt:lpstr>Agenda for the Day</vt:lpstr>
      <vt:lpstr>Zoom Protocols</vt:lpstr>
      <vt:lpstr>Discussion Protocols</vt:lpstr>
      <vt:lpstr>Goals for the Day</vt:lpstr>
      <vt:lpstr>Why a Strategic Plan?</vt:lpstr>
      <vt:lpstr>Strategic Planning Framework</vt:lpstr>
      <vt:lpstr>What We Heard – Qualitative Input</vt:lpstr>
      <vt:lpstr>What We Heard – Survey Results</vt:lpstr>
      <vt:lpstr>The mission and vision accurately describe what we are striving for.</vt:lpstr>
      <vt:lpstr>The mission and vision are compelling.</vt:lpstr>
      <vt:lpstr>The Authority is structured and organized to support its vision and mission.</vt:lpstr>
      <vt:lpstr>The Authority is in a time of transition. Generally, what degree of change do you believe is required for the Authority to fulfill its mission?</vt:lpstr>
      <vt:lpstr>Please rank in order the following functions of the Authority from strongest to weakest.</vt:lpstr>
      <vt:lpstr>Which of the following functions should the Authority improve/strengthen to fulfill the mission?</vt:lpstr>
      <vt:lpstr>What do you see as the greatest challenges for the Authority in the next three to five years?</vt:lpstr>
      <vt:lpstr>How important is each of the following objectives for the Authority?</vt:lpstr>
      <vt:lpstr>What other goals or objectives should be considered in the strategic plan?</vt:lpstr>
      <vt:lpstr>How could the Authority function more effectively or efficiently?</vt:lpstr>
      <vt:lpstr>Do the Authority’s structure and decision-making need to evolve as the project develops?</vt:lpstr>
      <vt:lpstr>Please provide any additional ideas and recommendations.</vt:lpstr>
      <vt:lpstr>Questions</vt:lpstr>
      <vt:lpstr>Breakout Groups</vt:lpstr>
      <vt:lpstr>Sites Strategic Plan</vt:lpstr>
      <vt:lpstr>Strategic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– Zoom Protocols</dc:title>
  <dc:creator>CL Gardiner</dc:creator>
  <cp:lastModifiedBy>CL Gardiner</cp:lastModifiedBy>
  <cp:revision>1</cp:revision>
  <dcterms:created xsi:type="dcterms:W3CDTF">2020-08-12T14:34:37Z</dcterms:created>
  <dcterms:modified xsi:type="dcterms:W3CDTF">2020-08-13T04:20:11Z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0x010100B530CD4E449C54408291F3E637F13658</vt:lpwstr>
  </property>
  <property fmtid="{D5CDD505-2E9C-101B-9397-08002B2CF9AE}" pid="3" name="_dlc_DocIdItemGuid">
    <vt:lpwstr>a30248d0-e82a-4b96-81c4-86dad588ae0d</vt:lpwstr>
  </property>
</Properties>
</file>